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3.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42" r:id="rId1"/>
    <p:sldMasterId id="2147483744" r:id="rId2"/>
    <p:sldMasterId id="2147483745" r:id="rId3"/>
    <p:sldMasterId id="2147483854" r:id="rId4"/>
  </p:sldMasterIdLst>
  <p:notesMasterIdLst>
    <p:notesMasterId r:id="rId45"/>
  </p:notesMasterIdLst>
  <p:sldIdLst>
    <p:sldId id="256" r:id="rId5"/>
    <p:sldId id="257" r:id="rId6"/>
    <p:sldId id="285" r:id="rId7"/>
    <p:sldId id="258" r:id="rId8"/>
    <p:sldId id="259" r:id="rId9"/>
    <p:sldId id="260" r:id="rId10"/>
    <p:sldId id="287" r:id="rId11"/>
    <p:sldId id="286" r:id="rId12"/>
    <p:sldId id="261" r:id="rId13"/>
    <p:sldId id="288" r:id="rId14"/>
    <p:sldId id="262" r:id="rId15"/>
    <p:sldId id="289" r:id="rId16"/>
    <p:sldId id="263" r:id="rId17"/>
    <p:sldId id="264" r:id="rId18"/>
    <p:sldId id="265" r:id="rId19"/>
    <p:sldId id="290" r:id="rId20"/>
    <p:sldId id="266" r:id="rId21"/>
    <p:sldId id="267" r:id="rId22"/>
    <p:sldId id="268" r:id="rId23"/>
    <p:sldId id="291" r:id="rId24"/>
    <p:sldId id="269" r:id="rId25"/>
    <p:sldId id="270" r:id="rId26"/>
    <p:sldId id="271" r:id="rId27"/>
    <p:sldId id="292" r:id="rId28"/>
    <p:sldId id="272" r:id="rId29"/>
    <p:sldId id="273" r:id="rId30"/>
    <p:sldId id="274" r:id="rId31"/>
    <p:sldId id="275"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Calibri Light" panose="020F0302020204030204" pitchFamily="34" charset="0"/>
      <p:regular r:id="rId50"/>
      <p:italic r:id="rId51"/>
    </p:embeddedFont>
    <p:embeddedFont>
      <p:font typeface="Century Gothic" panose="020B0502020202020204" pitchFamily="34" charset="0"/>
      <p:regular r:id="rId52"/>
      <p:bold r:id="rId53"/>
      <p:italic r:id="rId54"/>
      <p:boldItalic r:id="rId55"/>
    </p:embeddedFont>
    <p:embeddedFont>
      <p:font typeface="Proxima Nova" panose="020B0604020202020204" charset="0"/>
      <p:regular r:id="rId56"/>
      <p:bold r:id="rId57"/>
      <p:italic r:id="rId58"/>
      <p:boldItalic r:id="rId59"/>
    </p:embeddedFont>
    <p:embeddedFont>
      <p:font typeface="Proxima Nova Extrabold" panose="020B0604020202020204" charset="0"/>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7A058B-4E4D-4619-B617-D327F73C52A7}">
  <a:tblStyle styleId="{9B7A058B-4E4D-4619-B617-D327F73C52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font" Target="fonts/font15.fntdata"/><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0"/>
        <p:cNvGrpSpPr/>
        <p:nvPr/>
      </p:nvGrpSpPr>
      <p:grpSpPr>
        <a:xfrm>
          <a:off x="0" y="0"/>
          <a:ext cx="0" cy="0"/>
          <a:chOff x="0" y="0"/>
          <a:chExt cx="0" cy="0"/>
        </a:xfrm>
      </p:grpSpPr>
      <p:sp>
        <p:nvSpPr>
          <p:cNvPr id="8931" name="Google Shape;8931;p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32" name="Google Shape;8932;p7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800">
                <a:latin typeface="Calibri"/>
                <a:ea typeface="Calibri"/>
                <a:cs typeface="Calibri"/>
                <a:sym typeface="Calibri"/>
              </a:rPr>
              <a:t>DAN</a:t>
            </a:r>
            <a:endParaRPr/>
          </a:p>
        </p:txBody>
      </p:sp>
      <p:sp>
        <p:nvSpPr>
          <p:cNvPr id="8933" name="Google Shape;8933;p7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32968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0572232a6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0572232a6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a:t>
            </a:r>
            <a:endParaRPr/>
          </a:p>
          <a:p>
            <a:pPr marL="0" lvl="0" indent="0" algn="l" rtl="0">
              <a:spcBef>
                <a:spcPts val="0"/>
              </a:spcBef>
              <a:spcAft>
                <a:spcPts val="0"/>
              </a:spcAft>
              <a:buNone/>
            </a:pPr>
            <a:r>
              <a:rPr lang="en-GB"/>
              <a:t>With the increasing mental health awareness, the happiness scores improved on average as well.  However, it’s a slow speed.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0"/>
        <p:cNvGrpSpPr/>
        <p:nvPr/>
      </p:nvGrpSpPr>
      <p:grpSpPr>
        <a:xfrm>
          <a:off x="0" y="0"/>
          <a:ext cx="0" cy="0"/>
          <a:chOff x="0" y="0"/>
          <a:chExt cx="0" cy="0"/>
        </a:xfrm>
      </p:grpSpPr>
      <p:sp>
        <p:nvSpPr>
          <p:cNvPr id="8931" name="Google Shape;8931;p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32" name="Google Shape;8932;p7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800">
                <a:latin typeface="Calibri"/>
                <a:ea typeface="Calibri"/>
                <a:cs typeface="Calibri"/>
                <a:sym typeface="Calibri"/>
              </a:rPr>
              <a:t>DAN</a:t>
            </a:r>
            <a:endParaRPr/>
          </a:p>
        </p:txBody>
      </p:sp>
      <p:sp>
        <p:nvSpPr>
          <p:cNvPr id="8933" name="Google Shape;8933;p7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43156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0572232a6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0572232a6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a:t>
            </a:r>
            <a:endParaRPr/>
          </a:p>
          <a:p>
            <a:pPr marL="0" lvl="0" indent="0" algn="l" rtl="0">
              <a:spcBef>
                <a:spcPts val="0"/>
              </a:spcBef>
              <a:spcAft>
                <a:spcPts val="0"/>
              </a:spcAft>
              <a:buNone/>
            </a:pPr>
            <a:r>
              <a:rPr lang="en-GB"/>
              <a:t>With the increasing mental health awareness, the happiness scores improved on average as well.  However, it’s a slow speed.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03ebdf729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103ebdf729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3ebdf729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3ebdf729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0"/>
        <p:cNvGrpSpPr/>
        <p:nvPr/>
      </p:nvGrpSpPr>
      <p:grpSpPr>
        <a:xfrm>
          <a:off x="0" y="0"/>
          <a:ext cx="0" cy="0"/>
          <a:chOff x="0" y="0"/>
          <a:chExt cx="0" cy="0"/>
        </a:xfrm>
      </p:grpSpPr>
      <p:sp>
        <p:nvSpPr>
          <p:cNvPr id="8931" name="Google Shape;8931;p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32" name="Google Shape;8932;p7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800">
                <a:latin typeface="Calibri"/>
                <a:ea typeface="Calibri"/>
                <a:cs typeface="Calibri"/>
                <a:sym typeface="Calibri"/>
              </a:rPr>
              <a:t>DAN</a:t>
            </a:r>
            <a:endParaRPr/>
          </a:p>
        </p:txBody>
      </p:sp>
      <p:sp>
        <p:nvSpPr>
          <p:cNvPr id="8933" name="Google Shape;8933;p7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65074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03ebdf729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03ebdf729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Also, three states are snipped here.  All – highest correlation – lowest correlation.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Insights: for different years, the correlation share the similar trend.   Also, trust are a bit correlated to freedom, but not that much.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03ebdf729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03ebdf729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Health share a highest trend with economy. With an average value of 0.78 from 2015 to 2019. Wealthy people are more likely to be physical health. Also, family takes an import impact on people’s health. </a:t>
            </a:r>
            <a:endParaRPr/>
          </a:p>
          <a:p>
            <a:pPr marL="0" lvl="0" indent="0" algn="l" rtl="0">
              <a:spcBef>
                <a:spcPts val="0"/>
              </a:spcBef>
              <a:spcAft>
                <a:spcPts val="0"/>
              </a:spcAft>
              <a:buClr>
                <a:schemeClr val="dk1"/>
              </a:buClr>
              <a:buSzPts val="1100"/>
              <a:buFont typeface="Arial"/>
              <a:buNone/>
            </a:pPr>
            <a:r>
              <a:rPr lang="en-GB"/>
              <a:t>Material + sprits works here.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03ebdf729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03ebdf729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Generosity share no/less correlations with economy.  However, in a free and trusted environment, people tends to be more generous. Inner Spirits may matter than material goods in generosity.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062efd5d56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062efd5d5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Change watermarked icon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0"/>
        <p:cNvGrpSpPr/>
        <p:nvPr/>
      </p:nvGrpSpPr>
      <p:grpSpPr>
        <a:xfrm>
          <a:off x="0" y="0"/>
          <a:ext cx="0" cy="0"/>
          <a:chOff x="0" y="0"/>
          <a:chExt cx="0" cy="0"/>
        </a:xfrm>
      </p:grpSpPr>
      <p:sp>
        <p:nvSpPr>
          <p:cNvPr id="8931" name="Google Shape;8931;p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32" name="Google Shape;8932;p7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800">
                <a:latin typeface="Calibri"/>
                <a:ea typeface="Calibri"/>
                <a:cs typeface="Calibri"/>
                <a:sym typeface="Calibri"/>
              </a:rPr>
              <a:t>DAN</a:t>
            </a:r>
            <a:endParaRPr/>
          </a:p>
        </p:txBody>
      </p:sp>
      <p:sp>
        <p:nvSpPr>
          <p:cNvPr id="8933" name="Google Shape;8933;p7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640947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03ebdf729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03ebdf729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Also, three states are snipped here.  All with around average parameters– recommend countries – not recommend countries.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03ebdf729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103ebdf729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03ebdf729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03ebdf729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0"/>
        <p:cNvGrpSpPr/>
        <p:nvPr/>
      </p:nvGrpSpPr>
      <p:grpSpPr>
        <a:xfrm>
          <a:off x="0" y="0"/>
          <a:ext cx="0" cy="0"/>
          <a:chOff x="0" y="0"/>
          <a:chExt cx="0" cy="0"/>
        </a:xfrm>
      </p:grpSpPr>
      <p:sp>
        <p:nvSpPr>
          <p:cNvPr id="8931" name="Google Shape;8931;p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32" name="Google Shape;8932;p7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800">
                <a:latin typeface="Calibri"/>
                <a:ea typeface="Calibri"/>
                <a:cs typeface="Calibri"/>
                <a:sym typeface="Calibri"/>
              </a:rPr>
              <a:t>DAN</a:t>
            </a:r>
            <a:endParaRPr/>
          </a:p>
        </p:txBody>
      </p:sp>
      <p:sp>
        <p:nvSpPr>
          <p:cNvPr id="8933" name="Google Shape;8933;p7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5939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053bf0d846_7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053bf0d846_7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cfd94b922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7" name="Google Shape;1127;gcfd94b922c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cfd94b92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cfd94b92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cfd94b922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cfd94b922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0"/>
        <p:cNvGrpSpPr/>
        <p:nvPr/>
      </p:nvGrpSpPr>
      <p:grpSpPr>
        <a:xfrm>
          <a:off x="0" y="0"/>
          <a:ext cx="0" cy="0"/>
          <a:chOff x="0" y="0"/>
          <a:chExt cx="0" cy="0"/>
        </a:xfrm>
      </p:grpSpPr>
      <p:sp>
        <p:nvSpPr>
          <p:cNvPr id="8931" name="Google Shape;8931;p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32" name="Google Shape;8932;p7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800">
                <a:latin typeface="Calibri"/>
                <a:ea typeface="Calibri"/>
                <a:cs typeface="Calibri"/>
                <a:sym typeface="Calibri"/>
              </a:rPr>
              <a:t>DAN</a:t>
            </a:r>
            <a:endParaRPr/>
          </a:p>
        </p:txBody>
      </p:sp>
      <p:sp>
        <p:nvSpPr>
          <p:cNvPr id="8933" name="Google Shape;8933;p7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3494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0"/>
        <p:cNvGrpSpPr/>
        <p:nvPr/>
      </p:nvGrpSpPr>
      <p:grpSpPr>
        <a:xfrm>
          <a:off x="0" y="0"/>
          <a:ext cx="0" cy="0"/>
          <a:chOff x="0" y="0"/>
          <a:chExt cx="0" cy="0"/>
        </a:xfrm>
      </p:grpSpPr>
      <p:sp>
        <p:nvSpPr>
          <p:cNvPr id="8931" name="Google Shape;8931;p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32" name="Google Shape;8932;p7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800">
                <a:latin typeface="Calibri"/>
                <a:ea typeface="Calibri"/>
                <a:cs typeface="Calibri"/>
                <a:sym typeface="Calibri"/>
              </a:rPr>
              <a:t>DAN</a:t>
            </a:r>
            <a:endParaRPr/>
          </a:p>
        </p:txBody>
      </p:sp>
      <p:sp>
        <p:nvSpPr>
          <p:cNvPr id="8933" name="Google Shape;8933;p7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03ebdf7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03ebdf7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Change watermarked icon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3e8ea36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3e8ea36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062efd5d5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062efd5d5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0"/>
        <p:cNvGrpSpPr/>
        <p:nvPr/>
      </p:nvGrpSpPr>
      <p:grpSpPr>
        <a:xfrm>
          <a:off x="0" y="0"/>
          <a:ext cx="0" cy="0"/>
          <a:chOff x="0" y="0"/>
          <a:chExt cx="0" cy="0"/>
        </a:xfrm>
      </p:grpSpPr>
      <p:sp>
        <p:nvSpPr>
          <p:cNvPr id="8931" name="Google Shape;8931;p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32" name="Google Shape;8932;p7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800">
                <a:latin typeface="Calibri"/>
                <a:ea typeface="Calibri"/>
                <a:cs typeface="Calibri"/>
                <a:sym typeface="Calibri"/>
              </a:rPr>
              <a:t>DAN</a:t>
            </a:r>
            <a:endParaRPr/>
          </a:p>
        </p:txBody>
      </p:sp>
      <p:sp>
        <p:nvSpPr>
          <p:cNvPr id="8933" name="Google Shape;8933;p7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76394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0"/>
        <p:cNvGrpSpPr/>
        <p:nvPr/>
      </p:nvGrpSpPr>
      <p:grpSpPr>
        <a:xfrm>
          <a:off x="0" y="0"/>
          <a:ext cx="0" cy="0"/>
          <a:chOff x="0" y="0"/>
          <a:chExt cx="0" cy="0"/>
        </a:xfrm>
      </p:grpSpPr>
      <p:sp>
        <p:nvSpPr>
          <p:cNvPr id="8941" name="Google Shape;8941;p7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2" name="Google Shape;8942;p7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062efd5d5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062efd5d5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Intro</a:t>
            </a:r>
            <a:endParaRPr/>
          </a:p>
          <a:p>
            <a:pPr marL="0" lvl="0" indent="0" algn="l" rtl="0">
              <a:spcBef>
                <a:spcPts val="0"/>
              </a:spcBef>
              <a:spcAft>
                <a:spcPts val="0"/>
              </a:spcAft>
              <a:buClr>
                <a:schemeClr val="dk1"/>
              </a:buClr>
              <a:buSzPts val="1100"/>
              <a:buFont typeface="Arial"/>
              <a:buNone/>
            </a:pPr>
            <a:r>
              <a:rPr lang="en-GB"/>
              <a:t>With the increasing mental health awareness, the happiness scores improved on average as well.  However, it’s a slow speed.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3.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3.xml"/><Relationship Id="rId4" Type="http://schemas.openxmlformats.org/officeDocument/2006/relationships/image" Target="../media/image46.jp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39.png"/><Relationship Id="rId1" Type="http://schemas.openxmlformats.org/officeDocument/2006/relationships/slideMaster" Target="../slideMasters/slideMaster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3.xml"/><Relationship Id="rId6" Type="http://schemas.openxmlformats.org/officeDocument/2006/relationships/image" Target="../media/image59.png"/><Relationship Id="rId5" Type="http://schemas.openxmlformats.org/officeDocument/2006/relationships/image" Target="../media/image52.jpg"/><Relationship Id="rId4" Type="http://schemas.openxmlformats.org/officeDocument/2006/relationships/image" Target="../media/image58.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People">
  <p:cSld name="People">
    <p:spTree>
      <p:nvGrpSpPr>
        <p:cNvPr id="1" name="Shape 145"/>
        <p:cNvGrpSpPr/>
        <p:nvPr/>
      </p:nvGrpSpPr>
      <p:grpSpPr>
        <a:xfrm>
          <a:off x="0" y="0"/>
          <a:ext cx="0" cy="0"/>
          <a:chOff x="0" y="0"/>
          <a:chExt cx="0" cy="0"/>
        </a:xfrm>
      </p:grpSpPr>
      <p:sp>
        <p:nvSpPr>
          <p:cNvPr id="146" name="Google Shape;146;p39"/>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7" name="Google Shape;147;p39"/>
          <p:cNvSpPr txBox="1">
            <a:spLocks noGrp="1"/>
          </p:cNvSpPr>
          <p:nvPr>
            <p:ph type="ftr" idx="11"/>
          </p:nvPr>
        </p:nvSpPr>
        <p:spPr>
          <a:xfrm>
            <a:off x="269875" y="4770736"/>
            <a:ext cx="5845175" cy="18002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39"/>
          <p:cNvSpPr>
            <a:spLocks noGrp="1"/>
          </p:cNvSpPr>
          <p:nvPr>
            <p:ph type="pic" idx="2"/>
          </p:nvPr>
        </p:nvSpPr>
        <p:spPr>
          <a:xfrm>
            <a:off x="269875" y="886372"/>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9" name="Google Shape;149;p39"/>
          <p:cNvSpPr>
            <a:spLocks noGrp="1"/>
          </p:cNvSpPr>
          <p:nvPr>
            <p:ph type="pic" idx="3"/>
          </p:nvPr>
        </p:nvSpPr>
        <p:spPr>
          <a:xfrm>
            <a:off x="2429669" y="886372"/>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933"/>
              <a:buFont typeface="Arial"/>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50" name="Google Shape;150;p39"/>
          <p:cNvSpPr txBox="1">
            <a:spLocks noGrp="1"/>
          </p:cNvSpPr>
          <p:nvPr>
            <p:ph type="body" idx="1"/>
          </p:nvPr>
        </p:nvSpPr>
        <p:spPr>
          <a:xfrm>
            <a:off x="269875" y="2265521"/>
            <a:ext cx="2069368" cy="166800"/>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1" name="Google Shape;151;p39"/>
          <p:cNvSpPr>
            <a:spLocks noGrp="1"/>
          </p:cNvSpPr>
          <p:nvPr>
            <p:ph type="pic" idx="4"/>
          </p:nvPr>
        </p:nvSpPr>
        <p:spPr>
          <a:xfrm>
            <a:off x="4589995" y="886372"/>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933"/>
              <a:buFont typeface="Arial"/>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52" name="Google Shape;152;p39"/>
          <p:cNvSpPr txBox="1">
            <a:spLocks noGrp="1"/>
          </p:cNvSpPr>
          <p:nvPr>
            <p:ph type="body" idx="5"/>
          </p:nvPr>
        </p:nvSpPr>
        <p:spPr>
          <a:xfrm>
            <a:off x="269875" y="2432320"/>
            <a:ext cx="2070100" cy="190262"/>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3" name="Google Shape;153;p39"/>
          <p:cNvSpPr txBox="1">
            <a:spLocks noGrp="1"/>
          </p:cNvSpPr>
          <p:nvPr>
            <p:ph type="body" idx="6"/>
          </p:nvPr>
        </p:nvSpPr>
        <p:spPr>
          <a:xfrm>
            <a:off x="2429669" y="2298584"/>
            <a:ext cx="2069368" cy="165428"/>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4" name="Google Shape;154;p39"/>
          <p:cNvSpPr>
            <a:spLocks noGrp="1"/>
          </p:cNvSpPr>
          <p:nvPr>
            <p:ph type="pic" idx="7"/>
          </p:nvPr>
        </p:nvSpPr>
        <p:spPr>
          <a:xfrm>
            <a:off x="6750053" y="886372"/>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933"/>
              <a:buFont typeface="Arial"/>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55" name="Google Shape;155;p39"/>
          <p:cNvSpPr txBox="1">
            <a:spLocks noGrp="1"/>
          </p:cNvSpPr>
          <p:nvPr>
            <p:ph type="body" idx="8"/>
          </p:nvPr>
        </p:nvSpPr>
        <p:spPr>
          <a:xfrm>
            <a:off x="2429669" y="2464012"/>
            <a:ext cx="2070100" cy="168964"/>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6" name="Google Shape;156;p39"/>
          <p:cNvSpPr txBox="1">
            <a:spLocks noGrp="1"/>
          </p:cNvSpPr>
          <p:nvPr>
            <p:ph type="body" idx="9"/>
          </p:nvPr>
        </p:nvSpPr>
        <p:spPr>
          <a:xfrm>
            <a:off x="4589995" y="2258422"/>
            <a:ext cx="2069368" cy="173898"/>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 name="Google Shape;157;p39"/>
          <p:cNvSpPr txBox="1">
            <a:spLocks noGrp="1"/>
          </p:cNvSpPr>
          <p:nvPr>
            <p:ph type="body" idx="13"/>
          </p:nvPr>
        </p:nvSpPr>
        <p:spPr>
          <a:xfrm>
            <a:off x="4589995" y="2423850"/>
            <a:ext cx="2070100" cy="168964"/>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8" name="Google Shape;158;p39"/>
          <p:cNvSpPr txBox="1">
            <a:spLocks noGrp="1"/>
          </p:cNvSpPr>
          <p:nvPr>
            <p:ph type="body" idx="14"/>
          </p:nvPr>
        </p:nvSpPr>
        <p:spPr>
          <a:xfrm>
            <a:off x="6750054" y="2256049"/>
            <a:ext cx="2069368" cy="165428"/>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9" name="Google Shape;159;p39"/>
          <p:cNvSpPr txBox="1">
            <a:spLocks noGrp="1"/>
          </p:cNvSpPr>
          <p:nvPr>
            <p:ph type="body" idx="15"/>
          </p:nvPr>
        </p:nvSpPr>
        <p:spPr>
          <a:xfrm>
            <a:off x="6750054" y="2421476"/>
            <a:ext cx="2070100" cy="168964"/>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0" name="Google Shape;160;p39"/>
          <p:cNvSpPr txBox="1">
            <a:spLocks noGrp="1"/>
          </p:cNvSpPr>
          <p:nvPr>
            <p:ph type="body" idx="16"/>
          </p:nvPr>
        </p:nvSpPr>
        <p:spPr>
          <a:xfrm>
            <a:off x="4589995" y="2805023"/>
            <a:ext cx="2069367" cy="603343"/>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1" name="Google Shape;161;p39"/>
          <p:cNvSpPr txBox="1">
            <a:spLocks noGrp="1"/>
          </p:cNvSpPr>
          <p:nvPr>
            <p:ph type="body" idx="17"/>
          </p:nvPr>
        </p:nvSpPr>
        <p:spPr>
          <a:xfrm>
            <a:off x="2430402" y="2805023"/>
            <a:ext cx="2069367" cy="603343"/>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2" name="Google Shape;162;p39"/>
          <p:cNvSpPr txBox="1">
            <a:spLocks noGrp="1"/>
          </p:cNvSpPr>
          <p:nvPr>
            <p:ph type="body" idx="18"/>
          </p:nvPr>
        </p:nvSpPr>
        <p:spPr>
          <a:xfrm>
            <a:off x="269875" y="2818857"/>
            <a:ext cx="2069367" cy="603343"/>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3" name="Google Shape;163;p39"/>
          <p:cNvSpPr txBox="1">
            <a:spLocks noGrp="1"/>
          </p:cNvSpPr>
          <p:nvPr>
            <p:ph type="body" idx="19"/>
          </p:nvPr>
        </p:nvSpPr>
        <p:spPr>
          <a:xfrm>
            <a:off x="6750053" y="2805023"/>
            <a:ext cx="2069367" cy="603343"/>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4" name="Google Shape;164;p39"/>
          <p:cNvSpPr/>
          <p:nvPr/>
        </p:nvSpPr>
        <p:spPr>
          <a:xfrm>
            <a:off x="269875" y="294808"/>
            <a:ext cx="1578317" cy="253955"/>
          </a:xfrm>
          <a:prstGeom prst="rect">
            <a:avLst/>
          </a:prstGeom>
          <a:noFill/>
          <a:ln>
            <a:noFill/>
          </a:ln>
        </p:spPr>
        <p:txBody>
          <a:bodyPr spcFirstLastPara="1" wrap="square" lIns="0" tIns="0" rIns="45713" bIns="22856" anchor="t" anchorCtr="0">
            <a:noAutofit/>
          </a:bodyPr>
          <a:lstStyle/>
          <a:p>
            <a:pPr marL="0" marR="0" lvl="0" indent="0" algn="l" rtl="0">
              <a:lnSpc>
                <a:spcPct val="90000"/>
              </a:lnSpc>
              <a:spcBef>
                <a:spcPts val="0"/>
              </a:spcBef>
              <a:spcAft>
                <a:spcPts val="0"/>
              </a:spcAft>
              <a:buClr>
                <a:schemeClr val="dk1"/>
              </a:buClr>
              <a:buSzPts val="2000"/>
              <a:buFont typeface="Century Gothic"/>
              <a:buNone/>
            </a:pPr>
            <a:r>
              <a:rPr lang="en-US" sz="1500" b="1" i="0" u="none" strike="noStrike" cap="none">
                <a:solidFill>
                  <a:schemeClr val="dk1"/>
                </a:solidFill>
                <a:latin typeface="Century Gothic"/>
                <a:ea typeface="Century Gothic"/>
                <a:cs typeface="Century Gothic"/>
                <a:sym typeface="Century Gothic"/>
              </a:rPr>
              <a:t>Meet your team</a:t>
            </a:r>
            <a:endParaRPr sz="1050" b="0" i="0" u="none" strike="noStrike" cap="none">
              <a:solidFill>
                <a:srgbClr val="000000"/>
              </a:solidFill>
              <a:latin typeface="Arial"/>
              <a:ea typeface="Arial"/>
              <a:cs typeface="Arial"/>
              <a:sym typeface="Arial"/>
            </a:endParaRPr>
          </a:p>
        </p:txBody>
      </p:sp>
      <p:sp>
        <p:nvSpPr>
          <p:cNvPr id="165" name="Google Shape;165;p39"/>
          <p:cNvSpPr/>
          <p:nvPr/>
        </p:nvSpPr>
        <p:spPr>
          <a:xfrm>
            <a:off x="269142" y="-418335"/>
            <a:ext cx="2070100" cy="345948"/>
          </a:xfrm>
          <a:prstGeom prst="snip1Rect">
            <a:avLst>
              <a:gd name="adj" fmla="val 18798"/>
            </a:avLst>
          </a:prstGeom>
          <a:solidFill>
            <a:schemeClr val="accent1"/>
          </a:solid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067"/>
              <a:buFont typeface="Arial"/>
              <a:buNone/>
            </a:pPr>
            <a:r>
              <a:rPr lang="en-US" sz="800" b="0" i="0" u="none" strike="noStrike" cap="none">
                <a:solidFill>
                  <a:schemeClr val="lt1"/>
                </a:solidFill>
                <a:latin typeface="Century Gothic"/>
                <a:ea typeface="Century Gothic"/>
                <a:cs typeface="Century Gothic"/>
                <a:sym typeface="Century Gothic"/>
              </a:rPr>
              <a:t>For larger teams there is an alternative layout in the Slide Master</a:t>
            </a:r>
            <a:endParaRPr sz="800" b="0" i="0" u="none" strike="noStrike" cap="none">
              <a:solidFill>
                <a:schemeClr val="lt1"/>
              </a:solidFill>
              <a:latin typeface="Century Gothic"/>
              <a:ea typeface="Century Gothic"/>
              <a:cs typeface="Century Gothic"/>
              <a:sym typeface="Century Gothic"/>
            </a:endParaRPr>
          </a:p>
        </p:txBody>
      </p:sp>
      <p:sp>
        <p:nvSpPr>
          <p:cNvPr id="166" name="Google Shape;166;p39"/>
          <p:cNvSpPr txBox="1">
            <a:spLocks noGrp="1"/>
          </p:cNvSpPr>
          <p:nvPr>
            <p:ph type="body" idx="20"/>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747877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People larger team">
  <p:cSld name="People larger team">
    <p:spTree>
      <p:nvGrpSpPr>
        <p:cNvPr id="1" name="Shape 167"/>
        <p:cNvGrpSpPr/>
        <p:nvPr/>
      </p:nvGrpSpPr>
      <p:grpSpPr>
        <a:xfrm>
          <a:off x="0" y="0"/>
          <a:ext cx="0" cy="0"/>
          <a:chOff x="0" y="0"/>
          <a:chExt cx="0" cy="0"/>
        </a:xfrm>
      </p:grpSpPr>
      <p:sp>
        <p:nvSpPr>
          <p:cNvPr id="168" name="Google Shape;168;p40"/>
          <p:cNvSpPr txBox="1">
            <a:spLocks noGrp="1"/>
          </p:cNvSpPr>
          <p:nvPr>
            <p:ph type="title"/>
          </p:nvPr>
        </p:nvSpPr>
        <p:spPr>
          <a:xfrm>
            <a:off x="269875" y="285001"/>
            <a:ext cx="6372225" cy="16506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40"/>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70" name="Google Shape;170;p40"/>
          <p:cNvSpPr txBox="1">
            <a:spLocks noGrp="1"/>
          </p:cNvSpPr>
          <p:nvPr>
            <p:ph type="ftr" idx="11"/>
          </p:nvPr>
        </p:nvSpPr>
        <p:spPr>
          <a:xfrm>
            <a:off x="269875" y="4770736"/>
            <a:ext cx="5845175" cy="18002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0"/>
          <p:cNvSpPr>
            <a:spLocks noGrp="1"/>
          </p:cNvSpPr>
          <p:nvPr>
            <p:ph type="pic" idx="2"/>
          </p:nvPr>
        </p:nvSpPr>
        <p:spPr>
          <a:xfrm>
            <a:off x="269875" y="886372"/>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72" name="Google Shape;172;p40"/>
          <p:cNvSpPr>
            <a:spLocks noGrp="1"/>
          </p:cNvSpPr>
          <p:nvPr>
            <p:ph type="pic" idx="3"/>
          </p:nvPr>
        </p:nvSpPr>
        <p:spPr>
          <a:xfrm>
            <a:off x="2429669" y="886372"/>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933"/>
              <a:buFont typeface="Arial"/>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73" name="Google Shape;173;p40"/>
          <p:cNvSpPr txBox="1">
            <a:spLocks noGrp="1"/>
          </p:cNvSpPr>
          <p:nvPr>
            <p:ph type="body" idx="1"/>
          </p:nvPr>
        </p:nvSpPr>
        <p:spPr>
          <a:xfrm>
            <a:off x="269875" y="2265520"/>
            <a:ext cx="2069368" cy="166800"/>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74" name="Google Shape;174;p40"/>
          <p:cNvSpPr>
            <a:spLocks noGrp="1"/>
          </p:cNvSpPr>
          <p:nvPr>
            <p:ph type="pic" idx="4"/>
          </p:nvPr>
        </p:nvSpPr>
        <p:spPr>
          <a:xfrm>
            <a:off x="4589995" y="886372"/>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933"/>
              <a:buFont typeface="Arial"/>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75" name="Google Shape;175;p40"/>
          <p:cNvSpPr txBox="1">
            <a:spLocks noGrp="1"/>
          </p:cNvSpPr>
          <p:nvPr>
            <p:ph type="body" idx="5"/>
          </p:nvPr>
        </p:nvSpPr>
        <p:spPr>
          <a:xfrm>
            <a:off x="269875" y="2432320"/>
            <a:ext cx="2070100" cy="190262"/>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76" name="Google Shape;176;p40"/>
          <p:cNvSpPr txBox="1">
            <a:spLocks noGrp="1"/>
          </p:cNvSpPr>
          <p:nvPr>
            <p:ph type="body" idx="6"/>
          </p:nvPr>
        </p:nvSpPr>
        <p:spPr>
          <a:xfrm>
            <a:off x="2429669" y="2298584"/>
            <a:ext cx="2069368" cy="165428"/>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77" name="Google Shape;177;p40"/>
          <p:cNvSpPr>
            <a:spLocks noGrp="1"/>
          </p:cNvSpPr>
          <p:nvPr>
            <p:ph type="pic" idx="7"/>
          </p:nvPr>
        </p:nvSpPr>
        <p:spPr>
          <a:xfrm>
            <a:off x="6750053" y="886372"/>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933"/>
              <a:buFont typeface="Arial"/>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78" name="Google Shape;178;p40"/>
          <p:cNvSpPr txBox="1">
            <a:spLocks noGrp="1"/>
          </p:cNvSpPr>
          <p:nvPr>
            <p:ph type="body" idx="8"/>
          </p:nvPr>
        </p:nvSpPr>
        <p:spPr>
          <a:xfrm>
            <a:off x="2429669" y="2464012"/>
            <a:ext cx="2070100" cy="168964"/>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79" name="Google Shape;179;p40"/>
          <p:cNvSpPr txBox="1">
            <a:spLocks noGrp="1"/>
          </p:cNvSpPr>
          <p:nvPr>
            <p:ph type="body" idx="9"/>
          </p:nvPr>
        </p:nvSpPr>
        <p:spPr>
          <a:xfrm>
            <a:off x="4589995" y="2258422"/>
            <a:ext cx="2069368" cy="173898"/>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0" name="Google Shape;180;p40"/>
          <p:cNvSpPr txBox="1">
            <a:spLocks noGrp="1"/>
          </p:cNvSpPr>
          <p:nvPr>
            <p:ph type="body" idx="13"/>
          </p:nvPr>
        </p:nvSpPr>
        <p:spPr>
          <a:xfrm>
            <a:off x="4589995" y="2423850"/>
            <a:ext cx="2070100" cy="168964"/>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1" name="Google Shape;181;p40"/>
          <p:cNvSpPr txBox="1">
            <a:spLocks noGrp="1"/>
          </p:cNvSpPr>
          <p:nvPr>
            <p:ph type="body" idx="14"/>
          </p:nvPr>
        </p:nvSpPr>
        <p:spPr>
          <a:xfrm>
            <a:off x="6750054" y="2256047"/>
            <a:ext cx="2069368" cy="162315"/>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2" name="Google Shape;182;p40"/>
          <p:cNvSpPr txBox="1">
            <a:spLocks noGrp="1"/>
          </p:cNvSpPr>
          <p:nvPr>
            <p:ph type="body" idx="15"/>
          </p:nvPr>
        </p:nvSpPr>
        <p:spPr>
          <a:xfrm>
            <a:off x="6750054" y="2421476"/>
            <a:ext cx="2070100" cy="168964"/>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3" name="Google Shape;183;p40"/>
          <p:cNvSpPr>
            <a:spLocks noGrp="1"/>
          </p:cNvSpPr>
          <p:nvPr>
            <p:ph type="pic" idx="16"/>
          </p:nvPr>
        </p:nvSpPr>
        <p:spPr>
          <a:xfrm>
            <a:off x="269872" y="2782096"/>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84" name="Google Shape;184;p40"/>
          <p:cNvSpPr>
            <a:spLocks noGrp="1"/>
          </p:cNvSpPr>
          <p:nvPr>
            <p:ph type="pic" idx="17"/>
          </p:nvPr>
        </p:nvSpPr>
        <p:spPr>
          <a:xfrm>
            <a:off x="2429666" y="2782096"/>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933"/>
              <a:buFont typeface="Arial"/>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85" name="Google Shape;185;p40"/>
          <p:cNvSpPr txBox="1">
            <a:spLocks noGrp="1"/>
          </p:cNvSpPr>
          <p:nvPr>
            <p:ph type="body" idx="18"/>
          </p:nvPr>
        </p:nvSpPr>
        <p:spPr>
          <a:xfrm>
            <a:off x="269872" y="4161245"/>
            <a:ext cx="2069368" cy="198492"/>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6" name="Google Shape;186;p40"/>
          <p:cNvSpPr>
            <a:spLocks noGrp="1"/>
          </p:cNvSpPr>
          <p:nvPr>
            <p:ph type="pic" idx="19"/>
          </p:nvPr>
        </p:nvSpPr>
        <p:spPr>
          <a:xfrm>
            <a:off x="4589992" y="2782096"/>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933"/>
              <a:buFont typeface="Arial"/>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87" name="Google Shape;187;p40"/>
          <p:cNvSpPr txBox="1">
            <a:spLocks noGrp="1"/>
          </p:cNvSpPr>
          <p:nvPr>
            <p:ph type="body" idx="20"/>
          </p:nvPr>
        </p:nvSpPr>
        <p:spPr>
          <a:xfrm>
            <a:off x="269872" y="4328044"/>
            <a:ext cx="2070100" cy="190262"/>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8" name="Google Shape;188;p40"/>
          <p:cNvSpPr txBox="1">
            <a:spLocks noGrp="1"/>
          </p:cNvSpPr>
          <p:nvPr>
            <p:ph type="body" idx="21"/>
          </p:nvPr>
        </p:nvSpPr>
        <p:spPr>
          <a:xfrm>
            <a:off x="2429666" y="4194308"/>
            <a:ext cx="2069368" cy="176273"/>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9" name="Google Shape;189;p40"/>
          <p:cNvSpPr>
            <a:spLocks noGrp="1"/>
          </p:cNvSpPr>
          <p:nvPr>
            <p:ph type="pic" idx="22"/>
          </p:nvPr>
        </p:nvSpPr>
        <p:spPr>
          <a:xfrm>
            <a:off x="6750050" y="2782096"/>
            <a:ext cx="2106000" cy="12962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933"/>
              <a:buFont typeface="Arial"/>
              <a:buNone/>
              <a:defRPr sz="700" b="1"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90" name="Google Shape;190;p40"/>
          <p:cNvSpPr txBox="1">
            <a:spLocks noGrp="1"/>
          </p:cNvSpPr>
          <p:nvPr>
            <p:ph type="body" idx="23"/>
          </p:nvPr>
        </p:nvSpPr>
        <p:spPr>
          <a:xfrm>
            <a:off x="2429666" y="4359737"/>
            <a:ext cx="2070100" cy="168964"/>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1" name="Google Shape;191;p40"/>
          <p:cNvSpPr txBox="1">
            <a:spLocks noGrp="1"/>
          </p:cNvSpPr>
          <p:nvPr>
            <p:ph type="body" idx="24"/>
          </p:nvPr>
        </p:nvSpPr>
        <p:spPr>
          <a:xfrm>
            <a:off x="4589992" y="4154146"/>
            <a:ext cx="2069368" cy="176273"/>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2" name="Google Shape;192;p40"/>
          <p:cNvSpPr txBox="1">
            <a:spLocks noGrp="1"/>
          </p:cNvSpPr>
          <p:nvPr>
            <p:ph type="body" idx="25"/>
          </p:nvPr>
        </p:nvSpPr>
        <p:spPr>
          <a:xfrm>
            <a:off x="4589992" y="4319575"/>
            <a:ext cx="2070100" cy="168964"/>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3" name="Google Shape;193;p40"/>
          <p:cNvSpPr txBox="1">
            <a:spLocks noGrp="1"/>
          </p:cNvSpPr>
          <p:nvPr>
            <p:ph type="body" idx="26"/>
          </p:nvPr>
        </p:nvSpPr>
        <p:spPr>
          <a:xfrm>
            <a:off x="6750051" y="4151772"/>
            <a:ext cx="2069368" cy="176273"/>
          </a:xfrm>
          <a:prstGeom prst="rect">
            <a:avLst/>
          </a:prstGeom>
          <a:noFill/>
          <a:ln>
            <a:noFill/>
          </a:ln>
        </p:spPr>
        <p:txBody>
          <a:bodyPr spcFirstLastPara="1" wrap="square" lIns="0" tIns="45700" rIns="91425" bIns="45700" anchor="t" anchorCtr="0">
            <a:normAutofit/>
          </a:bodyPr>
          <a:lstStyle>
            <a:lvl1pPr marL="342900" marR="0" lvl="0" indent="-171450" algn="l">
              <a:lnSpc>
                <a:spcPct val="110000"/>
              </a:lnSpc>
              <a:spcBef>
                <a:spcPts val="1050"/>
              </a:spcBef>
              <a:spcAft>
                <a:spcPts val="0"/>
              </a:spcAft>
              <a:buClr>
                <a:schemeClr val="dk1"/>
              </a:buClr>
              <a:buSzPts val="1200"/>
              <a:buFont typeface="Arial"/>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4" name="Google Shape;194;p40"/>
          <p:cNvSpPr txBox="1">
            <a:spLocks noGrp="1"/>
          </p:cNvSpPr>
          <p:nvPr>
            <p:ph type="body" idx="27"/>
          </p:nvPr>
        </p:nvSpPr>
        <p:spPr>
          <a:xfrm>
            <a:off x="6750051" y="4317201"/>
            <a:ext cx="2070100" cy="168964"/>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200"/>
              <a:buFont typeface="Arial"/>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5" name="Google Shape;195;p40"/>
          <p:cNvSpPr txBox="1">
            <a:spLocks noGrp="1"/>
          </p:cNvSpPr>
          <p:nvPr>
            <p:ph type="body" idx="28"/>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064800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1"/>
        </a:solidFill>
        <a:effectLst/>
      </p:bgPr>
    </p:bg>
    <p:spTree>
      <p:nvGrpSpPr>
        <p:cNvPr id="1" name="Shape 196"/>
        <p:cNvGrpSpPr/>
        <p:nvPr/>
      </p:nvGrpSpPr>
      <p:grpSpPr>
        <a:xfrm>
          <a:off x="0" y="0"/>
          <a:ext cx="0" cy="0"/>
          <a:chOff x="0" y="0"/>
          <a:chExt cx="0" cy="0"/>
        </a:xfrm>
      </p:grpSpPr>
      <p:pic>
        <p:nvPicPr>
          <p:cNvPr id="197" name="Google Shape;197;p41"/>
          <p:cNvPicPr preferRelativeResize="0"/>
          <p:nvPr/>
        </p:nvPicPr>
        <p:blipFill rotWithShape="1">
          <a:blip r:embed="rId2">
            <a:alphaModFix/>
          </a:blip>
          <a:srcRect/>
          <a:stretch/>
        </p:blipFill>
        <p:spPr>
          <a:xfrm>
            <a:off x="4769418" y="-10593"/>
            <a:ext cx="4124278" cy="10308185"/>
          </a:xfrm>
          <a:prstGeom prst="rect">
            <a:avLst/>
          </a:prstGeom>
          <a:noFill/>
          <a:ln>
            <a:noFill/>
          </a:ln>
        </p:spPr>
      </p:pic>
      <p:sp>
        <p:nvSpPr>
          <p:cNvPr id="198" name="Google Shape;198;p41"/>
          <p:cNvSpPr/>
          <p:nvPr/>
        </p:nvSpPr>
        <p:spPr>
          <a:xfrm>
            <a:off x="8591108" y="4423826"/>
            <a:ext cx="414670" cy="617280"/>
          </a:xfrm>
          <a:prstGeom prst="rect">
            <a:avLst/>
          </a:prstGeom>
          <a:solidFill>
            <a:schemeClr val="dk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99" name="Google Shape;199;p41"/>
          <p:cNvSpPr txBox="1">
            <a:spLocks noGrp="1"/>
          </p:cNvSpPr>
          <p:nvPr>
            <p:ph type="title"/>
          </p:nvPr>
        </p:nvSpPr>
        <p:spPr>
          <a:xfrm>
            <a:off x="269876" y="-3557"/>
            <a:ext cx="6188074" cy="5147057"/>
          </a:xfrm>
          <a:prstGeom prst="rect">
            <a:avLst/>
          </a:prstGeom>
          <a:noFill/>
          <a:ln>
            <a:noFill/>
          </a:ln>
        </p:spPr>
        <p:txBody>
          <a:bodyPr spcFirstLastPara="1" wrap="square" lIns="0" tIns="0" rIns="91425" bIns="45700" anchor="ctr" anchorCtr="0">
            <a:noAutofit/>
          </a:bodyPr>
          <a:lstStyle>
            <a:lvl1pPr lvl="0" algn="l">
              <a:lnSpc>
                <a:spcPct val="90000"/>
              </a:lnSpc>
              <a:spcBef>
                <a:spcPts val="0"/>
              </a:spcBef>
              <a:spcAft>
                <a:spcPts val="0"/>
              </a:spcAft>
              <a:buClr>
                <a:schemeClr val="lt1"/>
              </a:buClr>
              <a:buSzPts val="4800"/>
              <a:buFont typeface="Century Gothic"/>
              <a:buNone/>
              <a:defRPr sz="36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41"/>
          <p:cNvSpPr txBox="1">
            <a:spLocks noGrp="1"/>
          </p:cNvSpPr>
          <p:nvPr>
            <p:ph type="ftr" idx="11"/>
          </p:nvPr>
        </p:nvSpPr>
        <p:spPr>
          <a:xfrm>
            <a:off x="269874" y="4770736"/>
            <a:ext cx="6188075" cy="263926"/>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1"/>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202" name="Google Shape;202;p41"/>
          <p:cNvSpPr txBox="1">
            <a:spLocks noGrp="1"/>
          </p:cNvSpPr>
          <p:nvPr>
            <p:ph type="body" idx="1"/>
          </p:nvPr>
        </p:nvSpPr>
        <p:spPr>
          <a:xfrm>
            <a:off x="269874" y="3240500"/>
            <a:ext cx="5287646" cy="5487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rgbClr val="8B888C"/>
              </a:buClr>
              <a:buSzPts val="1700"/>
              <a:buFont typeface="Century Gothic"/>
              <a:buNone/>
              <a:defRPr sz="1500">
                <a:solidFill>
                  <a:srgbClr val="8B888C"/>
                </a:solidFill>
              </a:defRPr>
            </a:lvl2pPr>
            <a:lvl3pPr marL="1028700" lvl="2" indent="-171450" algn="l">
              <a:lnSpc>
                <a:spcPct val="110000"/>
              </a:lnSpc>
              <a:spcBef>
                <a:spcPts val="1050"/>
              </a:spcBef>
              <a:spcAft>
                <a:spcPts val="0"/>
              </a:spcAft>
              <a:buClr>
                <a:srgbClr val="8B888C"/>
              </a:buClr>
              <a:buSzPts val="1800"/>
              <a:buNone/>
              <a:defRPr sz="1350">
                <a:solidFill>
                  <a:srgbClr val="8B888C"/>
                </a:solidFill>
              </a:defRPr>
            </a:lvl3pPr>
            <a:lvl4pPr marL="1371600" lvl="3" indent="-171450" algn="l">
              <a:lnSpc>
                <a:spcPct val="110000"/>
              </a:lnSpc>
              <a:spcBef>
                <a:spcPts val="1050"/>
              </a:spcBef>
              <a:spcAft>
                <a:spcPts val="0"/>
              </a:spcAft>
              <a:buClr>
                <a:srgbClr val="8B888C"/>
              </a:buClr>
              <a:buSzPts val="1600"/>
              <a:buNone/>
              <a:defRPr sz="1200">
                <a:solidFill>
                  <a:srgbClr val="8B888C"/>
                </a:solidFill>
              </a:defRPr>
            </a:lvl4pPr>
            <a:lvl5pPr marL="1714500" lvl="4" indent="-171450" algn="l">
              <a:lnSpc>
                <a:spcPct val="110000"/>
              </a:lnSpc>
              <a:spcBef>
                <a:spcPts val="1050"/>
              </a:spcBef>
              <a:spcAft>
                <a:spcPts val="0"/>
              </a:spcAft>
              <a:buClr>
                <a:srgbClr val="8B888C"/>
              </a:buClr>
              <a:buSzPts val="1600"/>
              <a:buNone/>
              <a:defRPr sz="1200">
                <a:solidFill>
                  <a:srgbClr val="8B888C"/>
                </a:solidFill>
              </a:defRPr>
            </a:lvl5pPr>
            <a:lvl6pPr marL="2057400" lvl="5" indent="-171450" algn="l">
              <a:lnSpc>
                <a:spcPct val="90000"/>
              </a:lnSpc>
              <a:spcBef>
                <a:spcPts val="375"/>
              </a:spcBef>
              <a:spcAft>
                <a:spcPts val="0"/>
              </a:spcAft>
              <a:buClr>
                <a:srgbClr val="8B888C"/>
              </a:buClr>
              <a:buSzPts val="1600"/>
              <a:buNone/>
              <a:defRPr sz="1200">
                <a:solidFill>
                  <a:srgbClr val="8B888C"/>
                </a:solidFill>
              </a:defRPr>
            </a:lvl6pPr>
            <a:lvl7pPr marL="2400300" lvl="6" indent="-171450" algn="l">
              <a:lnSpc>
                <a:spcPct val="90000"/>
              </a:lnSpc>
              <a:spcBef>
                <a:spcPts val="375"/>
              </a:spcBef>
              <a:spcAft>
                <a:spcPts val="0"/>
              </a:spcAft>
              <a:buClr>
                <a:srgbClr val="8B888C"/>
              </a:buClr>
              <a:buSzPts val="1600"/>
              <a:buNone/>
              <a:defRPr sz="1200">
                <a:solidFill>
                  <a:srgbClr val="8B888C"/>
                </a:solidFill>
              </a:defRPr>
            </a:lvl7pPr>
            <a:lvl8pPr marL="2743200" lvl="7" indent="-171450" algn="l">
              <a:lnSpc>
                <a:spcPct val="90000"/>
              </a:lnSpc>
              <a:spcBef>
                <a:spcPts val="375"/>
              </a:spcBef>
              <a:spcAft>
                <a:spcPts val="0"/>
              </a:spcAft>
              <a:buClr>
                <a:srgbClr val="8B888C"/>
              </a:buClr>
              <a:buSzPts val="1600"/>
              <a:buNone/>
              <a:defRPr sz="1200">
                <a:solidFill>
                  <a:srgbClr val="8B888C"/>
                </a:solidFill>
              </a:defRPr>
            </a:lvl8pPr>
            <a:lvl9pPr marL="3086100" lvl="8" indent="-171450" algn="l">
              <a:lnSpc>
                <a:spcPct val="90000"/>
              </a:lnSpc>
              <a:spcBef>
                <a:spcPts val="375"/>
              </a:spcBef>
              <a:spcAft>
                <a:spcPts val="0"/>
              </a:spcAft>
              <a:buClr>
                <a:srgbClr val="8B888C"/>
              </a:buClr>
              <a:buSzPts val="1600"/>
              <a:buNone/>
              <a:defRPr sz="1200">
                <a:solidFill>
                  <a:srgbClr val="8B888C"/>
                </a:solidFill>
              </a:defRPr>
            </a:lvl9pPr>
          </a:lstStyle>
          <a:p>
            <a:endParaRPr/>
          </a:p>
        </p:txBody>
      </p:sp>
    </p:spTree>
    <p:extLst>
      <p:ext uri="{BB962C8B-B14F-4D97-AF65-F5344CB8AC3E}">
        <p14:creationId xmlns:p14="http://schemas.microsoft.com/office/powerpoint/2010/main" val="1938627539"/>
      </p:ext>
    </p:extLst>
  </p:cSld>
  <p:clrMapOvr>
    <a:masterClrMapping/>
  </p:clrMapOvr>
  <p:extLst>
    <p:ext uri="{DCECCB84-F9BA-43D5-87BE-67443E8EF086}">
      <p15:sldGuideLst xmlns:p15="http://schemas.microsoft.com/office/powerpoint/2012/main">
        <p15:guide id="1" orient="horz" pos="3239">
          <p15:clr>
            <a:srgbClr val="FBAE40"/>
          </p15:clr>
        </p15:guide>
        <p15:guide id="2" orient="horz" pos="401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_Section Header 1">
  <p:cSld name="5_Section Header 1">
    <p:bg>
      <p:bgPr>
        <a:solidFill>
          <a:schemeClr val="dk1"/>
        </a:solidFill>
        <a:effectLst/>
      </p:bgPr>
    </p:bg>
    <p:spTree>
      <p:nvGrpSpPr>
        <p:cNvPr id="1" name="Shape 203"/>
        <p:cNvGrpSpPr/>
        <p:nvPr/>
      </p:nvGrpSpPr>
      <p:grpSpPr>
        <a:xfrm>
          <a:off x="0" y="0"/>
          <a:ext cx="0" cy="0"/>
          <a:chOff x="0" y="0"/>
          <a:chExt cx="0" cy="0"/>
        </a:xfrm>
      </p:grpSpPr>
      <p:pic>
        <p:nvPicPr>
          <p:cNvPr id="204" name="Google Shape;204;p42"/>
          <p:cNvPicPr preferRelativeResize="0"/>
          <p:nvPr/>
        </p:nvPicPr>
        <p:blipFill rotWithShape="1">
          <a:blip r:embed="rId2">
            <a:alphaModFix/>
          </a:blip>
          <a:srcRect/>
          <a:stretch/>
        </p:blipFill>
        <p:spPr>
          <a:xfrm>
            <a:off x="3179105" y="1095545"/>
            <a:ext cx="5983013" cy="4047956"/>
          </a:xfrm>
          <a:prstGeom prst="rect">
            <a:avLst/>
          </a:prstGeom>
          <a:noFill/>
          <a:ln>
            <a:noFill/>
          </a:ln>
        </p:spPr>
      </p:pic>
      <p:sp>
        <p:nvSpPr>
          <p:cNvPr id="205" name="Google Shape;205;p42"/>
          <p:cNvSpPr txBox="1">
            <a:spLocks noGrp="1"/>
          </p:cNvSpPr>
          <p:nvPr>
            <p:ph type="title"/>
          </p:nvPr>
        </p:nvSpPr>
        <p:spPr>
          <a:xfrm>
            <a:off x="269876" y="0"/>
            <a:ext cx="6372225" cy="5143500"/>
          </a:xfrm>
          <a:prstGeom prst="rect">
            <a:avLst/>
          </a:prstGeom>
          <a:noFill/>
          <a:ln>
            <a:noFill/>
          </a:ln>
        </p:spPr>
        <p:txBody>
          <a:bodyPr spcFirstLastPara="1" wrap="square" lIns="0" tIns="0" rIns="91425" bIns="45700" anchor="ctr" anchorCtr="0">
            <a:noAutofit/>
          </a:bodyPr>
          <a:lstStyle>
            <a:lvl1pPr lvl="0" algn="l">
              <a:lnSpc>
                <a:spcPct val="90000"/>
              </a:lnSpc>
              <a:spcBef>
                <a:spcPts val="0"/>
              </a:spcBef>
              <a:spcAft>
                <a:spcPts val="0"/>
              </a:spcAft>
              <a:buClr>
                <a:schemeClr val="lt1"/>
              </a:buClr>
              <a:buSzPts val="4800"/>
              <a:buFont typeface="Century Gothic"/>
              <a:buNone/>
              <a:defRPr sz="36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2"/>
          <p:cNvSpPr txBox="1">
            <a:spLocks noGrp="1"/>
          </p:cNvSpPr>
          <p:nvPr>
            <p:ph type="ftr" idx="11"/>
          </p:nvPr>
        </p:nvSpPr>
        <p:spPr>
          <a:xfrm>
            <a:off x="269875" y="4770737"/>
            <a:ext cx="5900737" cy="196491"/>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42"/>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208" name="Google Shape;208;p42"/>
          <p:cNvSpPr txBox="1">
            <a:spLocks noGrp="1"/>
          </p:cNvSpPr>
          <p:nvPr>
            <p:ph type="body" idx="1"/>
          </p:nvPr>
        </p:nvSpPr>
        <p:spPr>
          <a:xfrm>
            <a:off x="269875" y="3240500"/>
            <a:ext cx="5358766" cy="5487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rgbClr val="8B888C"/>
              </a:buClr>
              <a:buSzPts val="1700"/>
              <a:buFont typeface="Century Gothic"/>
              <a:buNone/>
              <a:defRPr sz="1500">
                <a:solidFill>
                  <a:srgbClr val="8B888C"/>
                </a:solidFill>
              </a:defRPr>
            </a:lvl2pPr>
            <a:lvl3pPr marL="1028700" lvl="2" indent="-171450" algn="l">
              <a:lnSpc>
                <a:spcPct val="110000"/>
              </a:lnSpc>
              <a:spcBef>
                <a:spcPts val="1050"/>
              </a:spcBef>
              <a:spcAft>
                <a:spcPts val="0"/>
              </a:spcAft>
              <a:buClr>
                <a:srgbClr val="8B888C"/>
              </a:buClr>
              <a:buSzPts val="1800"/>
              <a:buNone/>
              <a:defRPr sz="1350">
                <a:solidFill>
                  <a:srgbClr val="8B888C"/>
                </a:solidFill>
              </a:defRPr>
            </a:lvl3pPr>
            <a:lvl4pPr marL="1371600" lvl="3" indent="-171450" algn="l">
              <a:lnSpc>
                <a:spcPct val="110000"/>
              </a:lnSpc>
              <a:spcBef>
                <a:spcPts val="1050"/>
              </a:spcBef>
              <a:spcAft>
                <a:spcPts val="0"/>
              </a:spcAft>
              <a:buClr>
                <a:srgbClr val="8B888C"/>
              </a:buClr>
              <a:buSzPts val="1600"/>
              <a:buNone/>
              <a:defRPr sz="1200">
                <a:solidFill>
                  <a:srgbClr val="8B888C"/>
                </a:solidFill>
              </a:defRPr>
            </a:lvl4pPr>
            <a:lvl5pPr marL="1714500" lvl="4" indent="-171450" algn="l">
              <a:lnSpc>
                <a:spcPct val="110000"/>
              </a:lnSpc>
              <a:spcBef>
                <a:spcPts val="1050"/>
              </a:spcBef>
              <a:spcAft>
                <a:spcPts val="0"/>
              </a:spcAft>
              <a:buClr>
                <a:srgbClr val="8B888C"/>
              </a:buClr>
              <a:buSzPts val="1600"/>
              <a:buNone/>
              <a:defRPr sz="1200">
                <a:solidFill>
                  <a:srgbClr val="8B888C"/>
                </a:solidFill>
              </a:defRPr>
            </a:lvl5pPr>
            <a:lvl6pPr marL="2057400" lvl="5" indent="-171450" algn="l">
              <a:lnSpc>
                <a:spcPct val="90000"/>
              </a:lnSpc>
              <a:spcBef>
                <a:spcPts val="375"/>
              </a:spcBef>
              <a:spcAft>
                <a:spcPts val="0"/>
              </a:spcAft>
              <a:buClr>
                <a:srgbClr val="8B888C"/>
              </a:buClr>
              <a:buSzPts val="1600"/>
              <a:buNone/>
              <a:defRPr sz="1200">
                <a:solidFill>
                  <a:srgbClr val="8B888C"/>
                </a:solidFill>
              </a:defRPr>
            </a:lvl6pPr>
            <a:lvl7pPr marL="2400300" lvl="6" indent="-171450" algn="l">
              <a:lnSpc>
                <a:spcPct val="90000"/>
              </a:lnSpc>
              <a:spcBef>
                <a:spcPts val="375"/>
              </a:spcBef>
              <a:spcAft>
                <a:spcPts val="0"/>
              </a:spcAft>
              <a:buClr>
                <a:srgbClr val="8B888C"/>
              </a:buClr>
              <a:buSzPts val="1600"/>
              <a:buNone/>
              <a:defRPr sz="1200">
                <a:solidFill>
                  <a:srgbClr val="8B888C"/>
                </a:solidFill>
              </a:defRPr>
            </a:lvl7pPr>
            <a:lvl8pPr marL="2743200" lvl="7" indent="-171450" algn="l">
              <a:lnSpc>
                <a:spcPct val="90000"/>
              </a:lnSpc>
              <a:spcBef>
                <a:spcPts val="375"/>
              </a:spcBef>
              <a:spcAft>
                <a:spcPts val="0"/>
              </a:spcAft>
              <a:buClr>
                <a:srgbClr val="8B888C"/>
              </a:buClr>
              <a:buSzPts val="1600"/>
              <a:buNone/>
              <a:defRPr sz="1200">
                <a:solidFill>
                  <a:srgbClr val="8B888C"/>
                </a:solidFill>
              </a:defRPr>
            </a:lvl8pPr>
            <a:lvl9pPr marL="3086100" lvl="8" indent="-171450" algn="l">
              <a:lnSpc>
                <a:spcPct val="90000"/>
              </a:lnSpc>
              <a:spcBef>
                <a:spcPts val="375"/>
              </a:spcBef>
              <a:spcAft>
                <a:spcPts val="0"/>
              </a:spcAft>
              <a:buClr>
                <a:srgbClr val="8B888C"/>
              </a:buClr>
              <a:buSzPts val="1600"/>
              <a:buNone/>
              <a:defRPr sz="1200">
                <a:solidFill>
                  <a:srgbClr val="8B888C"/>
                </a:solidFill>
              </a:defRPr>
            </a:lvl9pPr>
          </a:lstStyle>
          <a:p>
            <a:endParaRPr/>
          </a:p>
        </p:txBody>
      </p:sp>
    </p:spTree>
    <p:extLst>
      <p:ext uri="{BB962C8B-B14F-4D97-AF65-F5344CB8AC3E}">
        <p14:creationId xmlns:p14="http://schemas.microsoft.com/office/powerpoint/2010/main" val="2342473713"/>
      </p:ext>
    </p:extLst>
  </p:cSld>
  <p:clrMapOvr>
    <a:masterClrMapping/>
  </p:clrMapOvr>
  <p:extLst>
    <p:ext uri="{DCECCB84-F9BA-43D5-87BE-67443E8EF086}">
      <p15:sldGuideLst xmlns:p15="http://schemas.microsoft.com/office/powerpoint/2012/main">
        <p15:guide id="1" orient="horz" pos="323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6_Section Header 1">
  <p:cSld name="6_Section Header 1">
    <p:bg>
      <p:bgPr>
        <a:solidFill>
          <a:schemeClr val="dk1"/>
        </a:solidFill>
        <a:effectLst/>
      </p:bgPr>
    </p:bg>
    <p:spTree>
      <p:nvGrpSpPr>
        <p:cNvPr id="1" name="Shape 209"/>
        <p:cNvGrpSpPr/>
        <p:nvPr/>
      </p:nvGrpSpPr>
      <p:grpSpPr>
        <a:xfrm>
          <a:off x="0" y="0"/>
          <a:ext cx="0" cy="0"/>
          <a:chOff x="0" y="0"/>
          <a:chExt cx="0" cy="0"/>
        </a:xfrm>
      </p:grpSpPr>
      <p:pic>
        <p:nvPicPr>
          <p:cNvPr id="210" name="Google Shape;210;p43"/>
          <p:cNvPicPr preferRelativeResize="0"/>
          <p:nvPr/>
        </p:nvPicPr>
        <p:blipFill rotWithShape="1">
          <a:blip r:embed="rId2">
            <a:alphaModFix/>
          </a:blip>
          <a:srcRect/>
          <a:stretch/>
        </p:blipFill>
        <p:spPr>
          <a:xfrm>
            <a:off x="-411447" y="-72147"/>
            <a:ext cx="9685273" cy="5467940"/>
          </a:xfrm>
          <a:prstGeom prst="rect">
            <a:avLst/>
          </a:prstGeom>
          <a:noFill/>
          <a:ln>
            <a:noFill/>
          </a:ln>
        </p:spPr>
      </p:pic>
      <p:sp>
        <p:nvSpPr>
          <p:cNvPr id="211" name="Google Shape;211;p43"/>
          <p:cNvSpPr txBox="1">
            <a:spLocks noGrp="1"/>
          </p:cNvSpPr>
          <p:nvPr>
            <p:ph type="title"/>
          </p:nvPr>
        </p:nvSpPr>
        <p:spPr>
          <a:xfrm>
            <a:off x="269876" y="-3557"/>
            <a:ext cx="5670550" cy="5147056"/>
          </a:xfrm>
          <a:prstGeom prst="rect">
            <a:avLst/>
          </a:prstGeom>
          <a:noFill/>
          <a:ln>
            <a:noFill/>
          </a:ln>
        </p:spPr>
        <p:txBody>
          <a:bodyPr spcFirstLastPara="1" wrap="square" lIns="0" tIns="0" rIns="91425" bIns="45700" anchor="ctr" anchorCtr="0">
            <a:noAutofit/>
          </a:bodyPr>
          <a:lstStyle>
            <a:lvl1pPr lvl="0" algn="l">
              <a:lnSpc>
                <a:spcPct val="90000"/>
              </a:lnSpc>
              <a:spcBef>
                <a:spcPts val="0"/>
              </a:spcBef>
              <a:spcAft>
                <a:spcPts val="0"/>
              </a:spcAft>
              <a:buClr>
                <a:schemeClr val="lt1"/>
              </a:buClr>
              <a:buSzPts val="4800"/>
              <a:buFont typeface="Century Gothic"/>
              <a:buNone/>
              <a:defRPr sz="36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43"/>
          <p:cNvSpPr txBox="1">
            <a:spLocks noGrp="1"/>
          </p:cNvSpPr>
          <p:nvPr>
            <p:ph type="body" idx="1"/>
          </p:nvPr>
        </p:nvSpPr>
        <p:spPr>
          <a:xfrm>
            <a:off x="269875" y="3240500"/>
            <a:ext cx="5670551" cy="5487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rgbClr val="8B888C"/>
              </a:buClr>
              <a:buSzPts val="1700"/>
              <a:buFont typeface="Century Gothic"/>
              <a:buNone/>
              <a:defRPr sz="1500">
                <a:solidFill>
                  <a:srgbClr val="8B888C"/>
                </a:solidFill>
              </a:defRPr>
            </a:lvl2pPr>
            <a:lvl3pPr marL="1028700" lvl="2" indent="-171450" algn="l">
              <a:lnSpc>
                <a:spcPct val="110000"/>
              </a:lnSpc>
              <a:spcBef>
                <a:spcPts val="1050"/>
              </a:spcBef>
              <a:spcAft>
                <a:spcPts val="0"/>
              </a:spcAft>
              <a:buClr>
                <a:srgbClr val="8B888C"/>
              </a:buClr>
              <a:buSzPts val="1800"/>
              <a:buNone/>
              <a:defRPr sz="1350">
                <a:solidFill>
                  <a:srgbClr val="8B888C"/>
                </a:solidFill>
              </a:defRPr>
            </a:lvl3pPr>
            <a:lvl4pPr marL="1371600" lvl="3" indent="-171450" algn="l">
              <a:lnSpc>
                <a:spcPct val="110000"/>
              </a:lnSpc>
              <a:spcBef>
                <a:spcPts val="1050"/>
              </a:spcBef>
              <a:spcAft>
                <a:spcPts val="0"/>
              </a:spcAft>
              <a:buClr>
                <a:srgbClr val="8B888C"/>
              </a:buClr>
              <a:buSzPts val="1600"/>
              <a:buNone/>
              <a:defRPr sz="1200">
                <a:solidFill>
                  <a:srgbClr val="8B888C"/>
                </a:solidFill>
              </a:defRPr>
            </a:lvl4pPr>
            <a:lvl5pPr marL="1714500" lvl="4" indent="-171450" algn="l">
              <a:lnSpc>
                <a:spcPct val="110000"/>
              </a:lnSpc>
              <a:spcBef>
                <a:spcPts val="1050"/>
              </a:spcBef>
              <a:spcAft>
                <a:spcPts val="0"/>
              </a:spcAft>
              <a:buClr>
                <a:srgbClr val="8B888C"/>
              </a:buClr>
              <a:buSzPts val="1600"/>
              <a:buNone/>
              <a:defRPr sz="1200">
                <a:solidFill>
                  <a:srgbClr val="8B888C"/>
                </a:solidFill>
              </a:defRPr>
            </a:lvl5pPr>
            <a:lvl6pPr marL="2057400" lvl="5" indent="-171450" algn="l">
              <a:lnSpc>
                <a:spcPct val="90000"/>
              </a:lnSpc>
              <a:spcBef>
                <a:spcPts val="375"/>
              </a:spcBef>
              <a:spcAft>
                <a:spcPts val="0"/>
              </a:spcAft>
              <a:buClr>
                <a:srgbClr val="8B888C"/>
              </a:buClr>
              <a:buSzPts val="1600"/>
              <a:buNone/>
              <a:defRPr sz="1200">
                <a:solidFill>
                  <a:srgbClr val="8B888C"/>
                </a:solidFill>
              </a:defRPr>
            </a:lvl6pPr>
            <a:lvl7pPr marL="2400300" lvl="6" indent="-171450" algn="l">
              <a:lnSpc>
                <a:spcPct val="90000"/>
              </a:lnSpc>
              <a:spcBef>
                <a:spcPts val="375"/>
              </a:spcBef>
              <a:spcAft>
                <a:spcPts val="0"/>
              </a:spcAft>
              <a:buClr>
                <a:srgbClr val="8B888C"/>
              </a:buClr>
              <a:buSzPts val="1600"/>
              <a:buNone/>
              <a:defRPr sz="1200">
                <a:solidFill>
                  <a:srgbClr val="8B888C"/>
                </a:solidFill>
              </a:defRPr>
            </a:lvl7pPr>
            <a:lvl8pPr marL="2743200" lvl="7" indent="-171450" algn="l">
              <a:lnSpc>
                <a:spcPct val="90000"/>
              </a:lnSpc>
              <a:spcBef>
                <a:spcPts val="375"/>
              </a:spcBef>
              <a:spcAft>
                <a:spcPts val="0"/>
              </a:spcAft>
              <a:buClr>
                <a:srgbClr val="8B888C"/>
              </a:buClr>
              <a:buSzPts val="1600"/>
              <a:buNone/>
              <a:defRPr sz="1200">
                <a:solidFill>
                  <a:srgbClr val="8B888C"/>
                </a:solidFill>
              </a:defRPr>
            </a:lvl8pPr>
            <a:lvl9pPr marL="3086100" lvl="8" indent="-171450" algn="l">
              <a:lnSpc>
                <a:spcPct val="90000"/>
              </a:lnSpc>
              <a:spcBef>
                <a:spcPts val="375"/>
              </a:spcBef>
              <a:spcAft>
                <a:spcPts val="0"/>
              </a:spcAft>
              <a:buClr>
                <a:srgbClr val="8B888C"/>
              </a:buClr>
              <a:buSzPts val="1600"/>
              <a:buNone/>
              <a:defRPr sz="1200">
                <a:solidFill>
                  <a:srgbClr val="8B888C"/>
                </a:solidFill>
              </a:defRPr>
            </a:lvl9pPr>
          </a:lstStyle>
          <a:p>
            <a:endParaRPr/>
          </a:p>
        </p:txBody>
      </p:sp>
      <p:sp>
        <p:nvSpPr>
          <p:cNvPr id="213" name="Google Shape;213;p43"/>
          <p:cNvSpPr txBox="1">
            <a:spLocks noGrp="1"/>
          </p:cNvSpPr>
          <p:nvPr>
            <p:ph type="ftr" idx="11"/>
          </p:nvPr>
        </p:nvSpPr>
        <p:spPr>
          <a:xfrm>
            <a:off x="269876" y="4770737"/>
            <a:ext cx="5760244" cy="196491"/>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43"/>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12869822"/>
      </p:ext>
    </p:extLst>
  </p:cSld>
  <p:clrMapOvr>
    <a:masterClrMapping/>
  </p:clrMapOvr>
  <p:extLst>
    <p:ext uri="{DCECCB84-F9BA-43D5-87BE-67443E8EF086}">
      <p15:sldGuideLst xmlns:p15="http://schemas.microsoft.com/office/powerpoint/2012/main">
        <p15:guide id="1" orient="horz" pos="323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8_Section Header 1">
  <p:cSld name="8_Section Header 1">
    <p:bg>
      <p:bgPr>
        <a:solidFill>
          <a:schemeClr val="dk1"/>
        </a:solidFill>
        <a:effectLst/>
      </p:bgPr>
    </p:bg>
    <p:spTree>
      <p:nvGrpSpPr>
        <p:cNvPr id="1" name="Shape 215"/>
        <p:cNvGrpSpPr/>
        <p:nvPr/>
      </p:nvGrpSpPr>
      <p:grpSpPr>
        <a:xfrm>
          <a:off x="0" y="0"/>
          <a:ext cx="0" cy="0"/>
          <a:chOff x="0" y="0"/>
          <a:chExt cx="0" cy="0"/>
        </a:xfrm>
      </p:grpSpPr>
      <p:pic>
        <p:nvPicPr>
          <p:cNvPr id="216" name="Google Shape;216;p44"/>
          <p:cNvPicPr preferRelativeResize="0"/>
          <p:nvPr/>
        </p:nvPicPr>
        <p:blipFill rotWithShape="1">
          <a:blip r:embed="rId2">
            <a:alphaModFix/>
          </a:blip>
          <a:srcRect/>
          <a:stretch/>
        </p:blipFill>
        <p:spPr>
          <a:xfrm>
            <a:off x="5152269" y="-49284"/>
            <a:ext cx="4037451" cy="7107337"/>
          </a:xfrm>
          <a:prstGeom prst="rect">
            <a:avLst/>
          </a:prstGeom>
          <a:noFill/>
          <a:ln>
            <a:noFill/>
          </a:ln>
        </p:spPr>
      </p:pic>
      <p:sp>
        <p:nvSpPr>
          <p:cNvPr id="217" name="Google Shape;217;p44"/>
          <p:cNvSpPr txBox="1">
            <a:spLocks noGrp="1"/>
          </p:cNvSpPr>
          <p:nvPr>
            <p:ph type="title"/>
          </p:nvPr>
        </p:nvSpPr>
        <p:spPr>
          <a:xfrm>
            <a:off x="269876" y="1"/>
            <a:ext cx="5670550" cy="5143499"/>
          </a:xfrm>
          <a:prstGeom prst="rect">
            <a:avLst/>
          </a:prstGeom>
          <a:noFill/>
          <a:ln>
            <a:noFill/>
          </a:ln>
        </p:spPr>
        <p:txBody>
          <a:bodyPr spcFirstLastPara="1" wrap="square" lIns="0" tIns="0" rIns="91425" bIns="45700" anchor="ctr" anchorCtr="0">
            <a:noAutofit/>
          </a:bodyPr>
          <a:lstStyle>
            <a:lvl1pPr lvl="0" algn="l">
              <a:lnSpc>
                <a:spcPct val="90000"/>
              </a:lnSpc>
              <a:spcBef>
                <a:spcPts val="0"/>
              </a:spcBef>
              <a:spcAft>
                <a:spcPts val="0"/>
              </a:spcAft>
              <a:buClr>
                <a:schemeClr val="lt1"/>
              </a:buClr>
              <a:buSzPts val="4800"/>
              <a:buFont typeface="Century Gothic"/>
              <a:buNone/>
              <a:defRPr sz="36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44"/>
          <p:cNvSpPr txBox="1">
            <a:spLocks noGrp="1"/>
          </p:cNvSpPr>
          <p:nvPr>
            <p:ph type="ftr" idx="11"/>
          </p:nvPr>
        </p:nvSpPr>
        <p:spPr>
          <a:xfrm>
            <a:off x="269876" y="4770737"/>
            <a:ext cx="5760244" cy="295331"/>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4"/>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220" name="Google Shape;220;p44"/>
          <p:cNvSpPr txBox="1">
            <a:spLocks noGrp="1"/>
          </p:cNvSpPr>
          <p:nvPr>
            <p:ph type="body" idx="1"/>
          </p:nvPr>
        </p:nvSpPr>
        <p:spPr>
          <a:xfrm>
            <a:off x="269875" y="3240500"/>
            <a:ext cx="5328286" cy="5487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rgbClr val="8B888C"/>
              </a:buClr>
              <a:buSzPts val="1700"/>
              <a:buFont typeface="Century Gothic"/>
              <a:buNone/>
              <a:defRPr sz="1500">
                <a:solidFill>
                  <a:srgbClr val="8B888C"/>
                </a:solidFill>
              </a:defRPr>
            </a:lvl2pPr>
            <a:lvl3pPr marL="1028700" lvl="2" indent="-171450" algn="l">
              <a:lnSpc>
                <a:spcPct val="110000"/>
              </a:lnSpc>
              <a:spcBef>
                <a:spcPts val="1050"/>
              </a:spcBef>
              <a:spcAft>
                <a:spcPts val="0"/>
              </a:spcAft>
              <a:buClr>
                <a:srgbClr val="8B888C"/>
              </a:buClr>
              <a:buSzPts val="1800"/>
              <a:buNone/>
              <a:defRPr sz="1350">
                <a:solidFill>
                  <a:srgbClr val="8B888C"/>
                </a:solidFill>
              </a:defRPr>
            </a:lvl3pPr>
            <a:lvl4pPr marL="1371600" lvl="3" indent="-171450" algn="l">
              <a:lnSpc>
                <a:spcPct val="110000"/>
              </a:lnSpc>
              <a:spcBef>
                <a:spcPts val="1050"/>
              </a:spcBef>
              <a:spcAft>
                <a:spcPts val="0"/>
              </a:spcAft>
              <a:buClr>
                <a:srgbClr val="8B888C"/>
              </a:buClr>
              <a:buSzPts val="1600"/>
              <a:buNone/>
              <a:defRPr sz="1200">
                <a:solidFill>
                  <a:srgbClr val="8B888C"/>
                </a:solidFill>
              </a:defRPr>
            </a:lvl4pPr>
            <a:lvl5pPr marL="1714500" lvl="4" indent="-171450" algn="l">
              <a:lnSpc>
                <a:spcPct val="110000"/>
              </a:lnSpc>
              <a:spcBef>
                <a:spcPts val="1050"/>
              </a:spcBef>
              <a:spcAft>
                <a:spcPts val="0"/>
              </a:spcAft>
              <a:buClr>
                <a:srgbClr val="8B888C"/>
              </a:buClr>
              <a:buSzPts val="1600"/>
              <a:buNone/>
              <a:defRPr sz="1200">
                <a:solidFill>
                  <a:srgbClr val="8B888C"/>
                </a:solidFill>
              </a:defRPr>
            </a:lvl5pPr>
            <a:lvl6pPr marL="2057400" lvl="5" indent="-171450" algn="l">
              <a:lnSpc>
                <a:spcPct val="90000"/>
              </a:lnSpc>
              <a:spcBef>
                <a:spcPts val="375"/>
              </a:spcBef>
              <a:spcAft>
                <a:spcPts val="0"/>
              </a:spcAft>
              <a:buClr>
                <a:srgbClr val="8B888C"/>
              </a:buClr>
              <a:buSzPts val="1600"/>
              <a:buNone/>
              <a:defRPr sz="1200">
                <a:solidFill>
                  <a:srgbClr val="8B888C"/>
                </a:solidFill>
              </a:defRPr>
            </a:lvl6pPr>
            <a:lvl7pPr marL="2400300" lvl="6" indent="-171450" algn="l">
              <a:lnSpc>
                <a:spcPct val="90000"/>
              </a:lnSpc>
              <a:spcBef>
                <a:spcPts val="375"/>
              </a:spcBef>
              <a:spcAft>
                <a:spcPts val="0"/>
              </a:spcAft>
              <a:buClr>
                <a:srgbClr val="8B888C"/>
              </a:buClr>
              <a:buSzPts val="1600"/>
              <a:buNone/>
              <a:defRPr sz="1200">
                <a:solidFill>
                  <a:srgbClr val="8B888C"/>
                </a:solidFill>
              </a:defRPr>
            </a:lvl7pPr>
            <a:lvl8pPr marL="2743200" lvl="7" indent="-171450" algn="l">
              <a:lnSpc>
                <a:spcPct val="90000"/>
              </a:lnSpc>
              <a:spcBef>
                <a:spcPts val="375"/>
              </a:spcBef>
              <a:spcAft>
                <a:spcPts val="0"/>
              </a:spcAft>
              <a:buClr>
                <a:srgbClr val="8B888C"/>
              </a:buClr>
              <a:buSzPts val="1600"/>
              <a:buNone/>
              <a:defRPr sz="1200">
                <a:solidFill>
                  <a:srgbClr val="8B888C"/>
                </a:solidFill>
              </a:defRPr>
            </a:lvl8pPr>
            <a:lvl9pPr marL="3086100" lvl="8" indent="-171450" algn="l">
              <a:lnSpc>
                <a:spcPct val="90000"/>
              </a:lnSpc>
              <a:spcBef>
                <a:spcPts val="375"/>
              </a:spcBef>
              <a:spcAft>
                <a:spcPts val="0"/>
              </a:spcAft>
              <a:buClr>
                <a:srgbClr val="8B888C"/>
              </a:buClr>
              <a:buSzPts val="1600"/>
              <a:buNone/>
              <a:defRPr sz="1200">
                <a:solidFill>
                  <a:srgbClr val="8B888C"/>
                </a:solidFill>
              </a:defRPr>
            </a:lvl9pPr>
          </a:lstStyle>
          <a:p>
            <a:endParaRPr/>
          </a:p>
        </p:txBody>
      </p:sp>
    </p:spTree>
    <p:extLst>
      <p:ext uri="{BB962C8B-B14F-4D97-AF65-F5344CB8AC3E}">
        <p14:creationId xmlns:p14="http://schemas.microsoft.com/office/powerpoint/2010/main" val="2183108125"/>
      </p:ext>
    </p:extLst>
  </p:cSld>
  <p:clrMapOvr>
    <a:masterClrMapping/>
  </p:clrMapOvr>
  <p:extLst>
    <p:ext uri="{DCECCB84-F9BA-43D5-87BE-67443E8EF086}">
      <p15:sldGuideLst xmlns:p15="http://schemas.microsoft.com/office/powerpoint/2012/main">
        <p15:guide id="1" orient="horz" pos="323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21"/>
        <p:cNvGrpSpPr/>
        <p:nvPr/>
      </p:nvGrpSpPr>
      <p:grpSpPr>
        <a:xfrm>
          <a:off x="0" y="0"/>
          <a:ext cx="0" cy="0"/>
          <a:chOff x="0" y="0"/>
          <a:chExt cx="0" cy="0"/>
        </a:xfrm>
      </p:grpSpPr>
      <p:sp>
        <p:nvSpPr>
          <p:cNvPr id="222" name="Google Shape;222;p45"/>
          <p:cNvSpPr txBox="1">
            <a:spLocks noGrp="1"/>
          </p:cNvSpPr>
          <p:nvPr>
            <p:ph type="body" idx="1"/>
          </p:nvPr>
        </p:nvSpPr>
        <p:spPr>
          <a:xfrm>
            <a:off x="269875" y="2235869"/>
            <a:ext cx="6372225" cy="2590247"/>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3" name="Google Shape;223;p45"/>
          <p:cNvSpPr txBox="1">
            <a:spLocks noGrp="1"/>
          </p:cNvSpPr>
          <p:nvPr>
            <p:ph type="title"/>
          </p:nvPr>
        </p:nvSpPr>
        <p:spPr>
          <a:xfrm>
            <a:off x="269875" y="270041"/>
            <a:ext cx="6372225" cy="284876"/>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45"/>
          <p:cNvSpPr txBox="1">
            <a:spLocks noGrp="1"/>
          </p:cNvSpPr>
          <p:nvPr>
            <p:ph type="ftr" idx="11"/>
          </p:nvPr>
        </p:nvSpPr>
        <p:spPr>
          <a:xfrm>
            <a:off x="269876" y="4770736"/>
            <a:ext cx="5760244" cy="34199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5"/>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226" name="Google Shape;226;p45"/>
          <p:cNvSpPr txBox="1">
            <a:spLocks noGrp="1"/>
          </p:cNvSpPr>
          <p:nvPr>
            <p:ph type="body" idx="2"/>
          </p:nvPr>
        </p:nvSpPr>
        <p:spPr>
          <a:xfrm>
            <a:off x="269875" y="1090092"/>
            <a:ext cx="6372225" cy="773633"/>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accent3"/>
              </a:buClr>
              <a:buSzPts val="3400"/>
              <a:buFont typeface="Century Gothic"/>
              <a:buNone/>
              <a:defRPr sz="3000" b="0">
                <a:solidFill>
                  <a:schemeClr val="accent3"/>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133"/>
              <a:buFont typeface="Century Gothic"/>
              <a:buNone/>
              <a:defRPr/>
            </a:lvl2pPr>
            <a:lvl3pPr marL="1028700" lvl="2" indent="-171450" algn="l">
              <a:lnSpc>
                <a:spcPct val="110000"/>
              </a:lnSpc>
              <a:spcBef>
                <a:spcPts val="1050"/>
              </a:spcBef>
              <a:spcAft>
                <a:spcPts val="0"/>
              </a:spcAft>
              <a:buClr>
                <a:schemeClr val="dk1"/>
              </a:buClr>
              <a:buSzPts val="1333"/>
              <a:buNone/>
              <a:defRPr/>
            </a:lvl3pPr>
            <a:lvl4pPr marL="1371600" lvl="3" indent="-171450" algn="l">
              <a:lnSpc>
                <a:spcPct val="110000"/>
              </a:lnSpc>
              <a:spcBef>
                <a:spcPts val="1050"/>
              </a:spcBef>
              <a:spcAft>
                <a:spcPts val="0"/>
              </a:spcAft>
              <a:buClr>
                <a:schemeClr val="dk1"/>
              </a:buClr>
              <a:buSzPts val="1333"/>
              <a:buNone/>
              <a:defRPr/>
            </a:lvl4pPr>
            <a:lvl5pPr marL="1714500" lvl="4" indent="-171450" algn="l">
              <a:lnSpc>
                <a:spcPct val="110000"/>
              </a:lnSpc>
              <a:spcBef>
                <a:spcPts val="1050"/>
              </a:spcBef>
              <a:spcAft>
                <a:spcPts val="0"/>
              </a:spcAft>
              <a:buClr>
                <a:schemeClr val="dk1"/>
              </a:buClr>
              <a:buSzPts val="1333"/>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7" name="Google Shape;227;p45"/>
          <p:cNvSpPr txBox="1">
            <a:spLocks noGrp="1"/>
          </p:cNvSpPr>
          <p:nvPr>
            <p:ph type="body" idx="3"/>
          </p:nvPr>
        </p:nvSpPr>
        <p:spPr>
          <a:xfrm>
            <a:off x="269875" y="1863725"/>
            <a:ext cx="6372225" cy="372144"/>
          </a:xfrm>
          <a:prstGeom prst="rect">
            <a:avLst/>
          </a:prstGeom>
          <a:noFill/>
          <a:ln>
            <a:noFill/>
          </a:ln>
        </p:spPr>
        <p:txBody>
          <a:bodyPr spcFirstLastPara="1" wrap="square" lIns="0" tIns="0" rIns="91425" bIns="45700" anchor="b" anchorCtr="0">
            <a:noAutofit/>
          </a:bodyPr>
          <a:lstStyle>
            <a:lvl1pPr marL="342900" lvl="0" indent="-171450" algn="l">
              <a:lnSpc>
                <a:spcPct val="110000"/>
              </a:lnSpc>
              <a:spcBef>
                <a:spcPts val="1050"/>
              </a:spcBef>
              <a:spcAft>
                <a:spcPts val="0"/>
              </a:spcAft>
              <a:buClr>
                <a:schemeClr val="dk1"/>
              </a:buClr>
              <a:buSzPts val="11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8" name="Google Shape;228;p45"/>
          <p:cNvSpPr txBox="1">
            <a:spLocks noGrp="1"/>
          </p:cNvSpPr>
          <p:nvPr>
            <p:ph type="body" idx="4"/>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992291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ontent only">
  <p:cSld name="Content only">
    <p:spTree>
      <p:nvGrpSpPr>
        <p:cNvPr id="1" name="Shape 229"/>
        <p:cNvGrpSpPr/>
        <p:nvPr/>
      </p:nvGrpSpPr>
      <p:grpSpPr>
        <a:xfrm>
          <a:off x="0" y="0"/>
          <a:ext cx="0" cy="0"/>
          <a:chOff x="0" y="0"/>
          <a:chExt cx="0" cy="0"/>
        </a:xfrm>
      </p:grpSpPr>
      <p:sp>
        <p:nvSpPr>
          <p:cNvPr id="230" name="Google Shape;230;p46"/>
          <p:cNvSpPr txBox="1">
            <a:spLocks noGrp="1"/>
          </p:cNvSpPr>
          <p:nvPr>
            <p:ph type="body" idx="1"/>
          </p:nvPr>
        </p:nvSpPr>
        <p:spPr>
          <a:xfrm>
            <a:off x="269875" y="1095545"/>
            <a:ext cx="6372225" cy="373057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1" name="Google Shape;231;p46"/>
          <p:cNvSpPr txBox="1">
            <a:spLocks noGrp="1"/>
          </p:cNvSpPr>
          <p:nvPr>
            <p:ph type="title"/>
          </p:nvPr>
        </p:nvSpPr>
        <p:spPr>
          <a:xfrm>
            <a:off x="269875" y="270041"/>
            <a:ext cx="6372225" cy="284876"/>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46"/>
          <p:cNvSpPr txBox="1">
            <a:spLocks noGrp="1"/>
          </p:cNvSpPr>
          <p:nvPr>
            <p:ph type="ftr" idx="11"/>
          </p:nvPr>
        </p:nvSpPr>
        <p:spPr>
          <a:xfrm>
            <a:off x="269876" y="4770736"/>
            <a:ext cx="5760244" cy="34199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46"/>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234" name="Google Shape;234;p46"/>
          <p:cNvSpPr txBox="1">
            <a:spLocks noGrp="1"/>
          </p:cNvSpPr>
          <p:nvPr>
            <p:ph type="body" idx="2"/>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8768796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3 column">
  <p:cSld name="Title and Content 3 column">
    <p:spTree>
      <p:nvGrpSpPr>
        <p:cNvPr id="1" name="Shape 235"/>
        <p:cNvGrpSpPr/>
        <p:nvPr/>
      </p:nvGrpSpPr>
      <p:grpSpPr>
        <a:xfrm>
          <a:off x="0" y="0"/>
          <a:ext cx="0" cy="0"/>
          <a:chOff x="0" y="0"/>
          <a:chExt cx="0" cy="0"/>
        </a:xfrm>
      </p:grpSpPr>
      <p:sp>
        <p:nvSpPr>
          <p:cNvPr id="236" name="Google Shape;236;p47"/>
          <p:cNvSpPr txBox="1">
            <a:spLocks noGrp="1"/>
          </p:cNvSpPr>
          <p:nvPr>
            <p:ph type="title"/>
          </p:nvPr>
        </p:nvSpPr>
        <p:spPr>
          <a:xfrm>
            <a:off x="269876" y="270042"/>
            <a:ext cx="6372224" cy="180027"/>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47"/>
          <p:cNvSpPr txBox="1">
            <a:spLocks noGrp="1"/>
          </p:cNvSpPr>
          <p:nvPr>
            <p:ph type="ftr" idx="11"/>
          </p:nvPr>
        </p:nvSpPr>
        <p:spPr>
          <a:xfrm>
            <a:off x="269876" y="4770736"/>
            <a:ext cx="5760244" cy="34199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47"/>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239" name="Google Shape;239;p47"/>
          <p:cNvSpPr txBox="1">
            <a:spLocks noGrp="1"/>
          </p:cNvSpPr>
          <p:nvPr>
            <p:ph type="body" idx="1"/>
          </p:nvPr>
        </p:nvSpPr>
        <p:spPr>
          <a:xfrm>
            <a:off x="269875" y="1090092"/>
            <a:ext cx="6372225" cy="773633"/>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accent3"/>
              </a:buClr>
              <a:buSzPts val="3400"/>
              <a:buFont typeface="Century Gothic"/>
              <a:buNone/>
              <a:defRPr sz="3000" b="0">
                <a:solidFill>
                  <a:schemeClr val="accent3"/>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133"/>
              <a:buFont typeface="Century Gothic"/>
              <a:buNone/>
              <a:defRPr/>
            </a:lvl2pPr>
            <a:lvl3pPr marL="1028700" lvl="2" indent="-171450" algn="l">
              <a:lnSpc>
                <a:spcPct val="110000"/>
              </a:lnSpc>
              <a:spcBef>
                <a:spcPts val="1050"/>
              </a:spcBef>
              <a:spcAft>
                <a:spcPts val="0"/>
              </a:spcAft>
              <a:buClr>
                <a:schemeClr val="dk1"/>
              </a:buClr>
              <a:buSzPts val="1333"/>
              <a:buNone/>
              <a:defRPr/>
            </a:lvl3pPr>
            <a:lvl4pPr marL="1371600" lvl="3" indent="-171450" algn="l">
              <a:lnSpc>
                <a:spcPct val="110000"/>
              </a:lnSpc>
              <a:spcBef>
                <a:spcPts val="1050"/>
              </a:spcBef>
              <a:spcAft>
                <a:spcPts val="0"/>
              </a:spcAft>
              <a:buClr>
                <a:schemeClr val="dk1"/>
              </a:buClr>
              <a:buSzPts val="1333"/>
              <a:buNone/>
              <a:defRPr/>
            </a:lvl4pPr>
            <a:lvl5pPr marL="1714500" lvl="4" indent="-171450" algn="l">
              <a:lnSpc>
                <a:spcPct val="110000"/>
              </a:lnSpc>
              <a:spcBef>
                <a:spcPts val="1050"/>
              </a:spcBef>
              <a:spcAft>
                <a:spcPts val="0"/>
              </a:spcAft>
              <a:buClr>
                <a:schemeClr val="dk1"/>
              </a:buClr>
              <a:buSzPts val="1333"/>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0" name="Google Shape;240;p47"/>
          <p:cNvSpPr txBox="1">
            <a:spLocks noGrp="1"/>
          </p:cNvSpPr>
          <p:nvPr>
            <p:ph type="body" idx="2"/>
          </p:nvPr>
        </p:nvSpPr>
        <p:spPr>
          <a:xfrm>
            <a:off x="269874" y="2083938"/>
            <a:ext cx="2363783" cy="153207"/>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solidFill>
                  <a:schemeClr val="dk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1" name="Google Shape;241;p47"/>
          <p:cNvSpPr txBox="1">
            <a:spLocks noGrp="1"/>
          </p:cNvSpPr>
          <p:nvPr>
            <p:ph type="body" idx="3"/>
          </p:nvPr>
        </p:nvSpPr>
        <p:spPr>
          <a:xfrm>
            <a:off x="274562" y="2237144"/>
            <a:ext cx="2359095" cy="2452050"/>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2" name="Google Shape;242;p47"/>
          <p:cNvSpPr txBox="1">
            <a:spLocks noGrp="1"/>
          </p:cNvSpPr>
          <p:nvPr>
            <p:ph type="body" idx="4"/>
          </p:nvPr>
        </p:nvSpPr>
        <p:spPr>
          <a:xfrm>
            <a:off x="3148341" y="2072380"/>
            <a:ext cx="2353150" cy="164765"/>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solidFill>
                  <a:schemeClr val="dk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3" name="Google Shape;243;p47"/>
          <p:cNvSpPr txBox="1">
            <a:spLocks noGrp="1"/>
          </p:cNvSpPr>
          <p:nvPr>
            <p:ph type="body" idx="5"/>
          </p:nvPr>
        </p:nvSpPr>
        <p:spPr>
          <a:xfrm>
            <a:off x="3142396" y="2225587"/>
            <a:ext cx="2359095" cy="246360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4" name="Google Shape;244;p47"/>
          <p:cNvSpPr txBox="1">
            <a:spLocks noGrp="1"/>
          </p:cNvSpPr>
          <p:nvPr>
            <p:ph type="body" idx="6"/>
          </p:nvPr>
        </p:nvSpPr>
        <p:spPr>
          <a:xfrm>
            <a:off x="6035538" y="2072380"/>
            <a:ext cx="2353150" cy="164765"/>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solidFill>
                  <a:schemeClr val="dk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5" name="Google Shape;245;p47"/>
          <p:cNvSpPr txBox="1">
            <a:spLocks noGrp="1"/>
          </p:cNvSpPr>
          <p:nvPr>
            <p:ph type="body" idx="7"/>
          </p:nvPr>
        </p:nvSpPr>
        <p:spPr>
          <a:xfrm>
            <a:off x="6029592" y="2225587"/>
            <a:ext cx="2359095" cy="246360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6" name="Google Shape;246;p47"/>
          <p:cNvSpPr txBox="1">
            <a:spLocks noGrp="1"/>
          </p:cNvSpPr>
          <p:nvPr>
            <p:ph type="body" idx="8"/>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6034963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Content 2 boxes">
  <p:cSld name="Title and Content 2 boxes">
    <p:spTree>
      <p:nvGrpSpPr>
        <p:cNvPr id="1" name="Shape 247"/>
        <p:cNvGrpSpPr/>
        <p:nvPr/>
      </p:nvGrpSpPr>
      <p:grpSpPr>
        <a:xfrm>
          <a:off x="0" y="0"/>
          <a:ext cx="0" cy="0"/>
          <a:chOff x="0" y="0"/>
          <a:chExt cx="0" cy="0"/>
        </a:xfrm>
      </p:grpSpPr>
      <p:sp>
        <p:nvSpPr>
          <p:cNvPr id="248" name="Google Shape;248;p48"/>
          <p:cNvSpPr txBox="1">
            <a:spLocks noGrp="1"/>
          </p:cNvSpPr>
          <p:nvPr>
            <p:ph type="body" idx="1"/>
          </p:nvPr>
        </p:nvSpPr>
        <p:spPr>
          <a:xfrm>
            <a:off x="269875" y="1111304"/>
            <a:ext cx="2778140" cy="208982"/>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accent2"/>
              </a:buClr>
              <a:buSzPts val="1133"/>
              <a:buFont typeface="Century Gothic"/>
              <a:buNone/>
              <a:defRPr b="1">
                <a:solidFill>
                  <a:schemeClr val="accent2"/>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9" name="Google Shape;249;p48"/>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48"/>
          <p:cNvSpPr txBox="1">
            <a:spLocks noGrp="1"/>
          </p:cNvSpPr>
          <p:nvPr>
            <p:ph type="ftr" idx="11"/>
          </p:nvPr>
        </p:nvSpPr>
        <p:spPr>
          <a:xfrm>
            <a:off x="269876" y="4770736"/>
            <a:ext cx="5760244" cy="34199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48"/>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252" name="Google Shape;252;p48"/>
          <p:cNvSpPr/>
          <p:nvPr/>
        </p:nvSpPr>
        <p:spPr>
          <a:xfrm>
            <a:off x="7101555" y="0"/>
            <a:ext cx="1620414" cy="2555587"/>
          </a:xfrm>
          <a:custGeom>
            <a:avLst/>
            <a:gdLst/>
            <a:ahLst/>
            <a:cxnLst/>
            <a:rect l="l" t="t" r="r" b="b"/>
            <a:pathLst>
              <a:path w="3291007" h="5134708" extrusionOk="0">
                <a:moveTo>
                  <a:pt x="8546" y="0"/>
                </a:moveTo>
                <a:lnTo>
                  <a:pt x="3291007" y="0"/>
                </a:lnTo>
                <a:lnTo>
                  <a:pt x="3291007" y="5134708"/>
                </a:lnTo>
                <a:lnTo>
                  <a:pt x="0" y="1827485"/>
                </a:lnTo>
                <a:cubicBezTo>
                  <a:pt x="2849" y="1218323"/>
                  <a:pt x="5697" y="609162"/>
                  <a:pt x="8546" y="0"/>
                </a:cubicBezTo>
                <a:close/>
              </a:path>
            </a:pathLst>
          </a:cu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253" name="Google Shape;253;p48"/>
          <p:cNvSpPr txBox="1">
            <a:spLocks noGrp="1"/>
          </p:cNvSpPr>
          <p:nvPr>
            <p:ph type="body" idx="2"/>
          </p:nvPr>
        </p:nvSpPr>
        <p:spPr>
          <a:xfrm>
            <a:off x="275822" y="1325441"/>
            <a:ext cx="2772194" cy="123014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54" name="Google Shape;254;p48"/>
          <p:cNvSpPr txBox="1">
            <a:spLocks noGrp="1"/>
          </p:cNvSpPr>
          <p:nvPr>
            <p:ph type="body" idx="3"/>
          </p:nvPr>
        </p:nvSpPr>
        <p:spPr>
          <a:xfrm>
            <a:off x="3863961" y="1106149"/>
            <a:ext cx="2778140" cy="214137"/>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accent2"/>
              </a:buClr>
              <a:buSzPts val="1133"/>
              <a:buFont typeface="Century Gothic"/>
              <a:buNone/>
              <a:defRPr b="1">
                <a:solidFill>
                  <a:schemeClr val="accent2"/>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55" name="Google Shape;255;p48"/>
          <p:cNvSpPr txBox="1">
            <a:spLocks noGrp="1"/>
          </p:cNvSpPr>
          <p:nvPr>
            <p:ph type="body" idx="4"/>
          </p:nvPr>
        </p:nvSpPr>
        <p:spPr>
          <a:xfrm>
            <a:off x="3869906" y="1320286"/>
            <a:ext cx="2772194" cy="123014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56" name="Google Shape;256;p48"/>
          <p:cNvSpPr txBox="1">
            <a:spLocks noGrp="1"/>
          </p:cNvSpPr>
          <p:nvPr>
            <p:ph type="body" idx="5"/>
          </p:nvPr>
        </p:nvSpPr>
        <p:spPr>
          <a:xfrm>
            <a:off x="269876" y="2555477"/>
            <a:ext cx="2778140" cy="1115390"/>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300"/>
              </a:spcBef>
              <a:spcAft>
                <a:spcPts val="0"/>
              </a:spcAft>
              <a:buClr>
                <a:schemeClr val="dk1"/>
              </a:buClr>
              <a:buSzPts val="1133"/>
              <a:buFont typeface="Century Gothic"/>
              <a:buNone/>
              <a:defRPr/>
            </a:lvl1pPr>
            <a:lvl2pPr marL="685800" lvl="1" indent="-171450" algn="l">
              <a:lnSpc>
                <a:spcPct val="110000"/>
              </a:lnSpc>
              <a:spcBef>
                <a:spcPts val="300"/>
              </a:spcBef>
              <a:spcAft>
                <a:spcPts val="0"/>
              </a:spcAft>
              <a:buClr>
                <a:schemeClr val="dk1"/>
              </a:buClr>
              <a:buSzPts val="1133"/>
              <a:buFont typeface="Century Gothic"/>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57" name="Google Shape;257;p48"/>
          <p:cNvSpPr txBox="1">
            <a:spLocks noGrp="1"/>
          </p:cNvSpPr>
          <p:nvPr>
            <p:ph type="body" idx="6"/>
          </p:nvPr>
        </p:nvSpPr>
        <p:spPr>
          <a:xfrm>
            <a:off x="3869906" y="2545622"/>
            <a:ext cx="2772194" cy="1115390"/>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300"/>
              </a:spcBef>
              <a:spcAft>
                <a:spcPts val="0"/>
              </a:spcAft>
              <a:buClr>
                <a:schemeClr val="dk1"/>
              </a:buClr>
              <a:buSzPts val="1133"/>
              <a:buFont typeface="Century Gothic"/>
              <a:buNone/>
              <a:defRPr/>
            </a:lvl1pPr>
            <a:lvl2pPr marL="685800" lvl="1" indent="-171450" algn="l">
              <a:lnSpc>
                <a:spcPct val="110000"/>
              </a:lnSpc>
              <a:spcBef>
                <a:spcPts val="300"/>
              </a:spcBef>
              <a:spcAft>
                <a:spcPts val="0"/>
              </a:spcAft>
              <a:buClr>
                <a:schemeClr val="dk1"/>
              </a:buClr>
              <a:buSzPts val="1133"/>
              <a:buFont typeface="Century Gothic"/>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58" name="Google Shape;258;p48"/>
          <p:cNvSpPr txBox="1">
            <a:spLocks noGrp="1"/>
          </p:cNvSpPr>
          <p:nvPr>
            <p:ph type="body" idx="7"/>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11173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_Title and Content 2 boxes">
  <p:cSld name="1_Title and Content 2 boxes">
    <p:spTree>
      <p:nvGrpSpPr>
        <p:cNvPr id="1" name="Shape 259"/>
        <p:cNvGrpSpPr/>
        <p:nvPr/>
      </p:nvGrpSpPr>
      <p:grpSpPr>
        <a:xfrm>
          <a:off x="0" y="0"/>
          <a:ext cx="0" cy="0"/>
          <a:chOff x="0" y="0"/>
          <a:chExt cx="0" cy="0"/>
        </a:xfrm>
      </p:grpSpPr>
      <p:sp>
        <p:nvSpPr>
          <p:cNvPr id="260" name="Google Shape;260;p49"/>
          <p:cNvSpPr txBox="1">
            <a:spLocks noGrp="1"/>
          </p:cNvSpPr>
          <p:nvPr>
            <p:ph type="body" idx="1"/>
          </p:nvPr>
        </p:nvSpPr>
        <p:spPr>
          <a:xfrm>
            <a:off x="271134" y="1663174"/>
            <a:ext cx="2363783" cy="153207"/>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solidFill>
                  <a:schemeClr val="dk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61" name="Google Shape;261;p49"/>
          <p:cNvSpPr txBox="1">
            <a:spLocks noGrp="1"/>
          </p:cNvSpPr>
          <p:nvPr>
            <p:ph type="title"/>
          </p:nvPr>
        </p:nvSpPr>
        <p:spPr>
          <a:xfrm>
            <a:off x="269875" y="270042"/>
            <a:ext cx="6372225" cy="180027"/>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49"/>
          <p:cNvSpPr txBox="1">
            <a:spLocks noGrp="1"/>
          </p:cNvSpPr>
          <p:nvPr>
            <p:ph type="ftr" idx="11"/>
          </p:nvPr>
        </p:nvSpPr>
        <p:spPr>
          <a:xfrm>
            <a:off x="269876" y="4770736"/>
            <a:ext cx="5760244" cy="34199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Clr>
                <a:schemeClr val="dk1"/>
              </a:buClr>
              <a:buSzPts val="8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49"/>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264" name="Google Shape;264;p49"/>
          <p:cNvSpPr txBox="1">
            <a:spLocks noGrp="1"/>
          </p:cNvSpPr>
          <p:nvPr>
            <p:ph type="body" idx="2"/>
          </p:nvPr>
        </p:nvSpPr>
        <p:spPr>
          <a:xfrm>
            <a:off x="275822" y="1816381"/>
            <a:ext cx="2359095" cy="287281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65" name="Google Shape;265;p49"/>
          <p:cNvSpPr txBox="1">
            <a:spLocks noGrp="1"/>
          </p:cNvSpPr>
          <p:nvPr>
            <p:ph type="body" idx="3"/>
          </p:nvPr>
        </p:nvSpPr>
        <p:spPr>
          <a:xfrm>
            <a:off x="3149600" y="1651616"/>
            <a:ext cx="2359095" cy="164765"/>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solidFill>
                  <a:schemeClr val="dk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66" name="Google Shape;266;p49"/>
          <p:cNvSpPr txBox="1">
            <a:spLocks noGrp="1"/>
          </p:cNvSpPr>
          <p:nvPr>
            <p:ph type="body" idx="4"/>
          </p:nvPr>
        </p:nvSpPr>
        <p:spPr>
          <a:xfrm>
            <a:off x="3143655" y="1804822"/>
            <a:ext cx="2359095" cy="2884372"/>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67" name="Google Shape;267;p49"/>
          <p:cNvSpPr txBox="1">
            <a:spLocks noGrp="1"/>
          </p:cNvSpPr>
          <p:nvPr>
            <p:ph type="body" idx="5"/>
          </p:nvPr>
        </p:nvSpPr>
        <p:spPr>
          <a:xfrm>
            <a:off x="6036797" y="1651616"/>
            <a:ext cx="2353150" cy="164765"/>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solidFill>
                  <a:schemeClr val="dk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68" name="Google Shape;268;p49"/>
          <p:cNvSpPr txBox="1">
            <a:spLocks noGrp="1"/>
          </p:cNvSpPr>
          <p:nvPr>
            <p:ph type="body" idx="6"/>
          </p:nvPr>
        </p:nvSpPr>
        <p:spPr>
          <a:xfrm>
            <a:off x="6030851" y="1804822"/>
            <a:ext cx="2359095" cy="2884372"/>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69" name="Google Shape;269;p49"/>
          <p:cNvSpPr/>
          <p:nvPr/>
        </p:nvSpPr>
        <p:spPr>
          <a:xfrm>
            <a:off x="269875" y="1108191"/>
            <a:ext cx="2549563" cy="288718"/>
          </a:xfrm>
          <a:custGeom>
            <a:avLst/>
            <a:gdLst/>
            <a:ahLst/>
            <a:cxnLst/>
            <a:rect l="l" t="t" r="r" b="b"/>
            <a:pathLst>
              <a:path w="5099125" h="577347" extrusionOk="0">
                <a:moveTo>
                  <a:pt x="0" y="0"/>
                </a:moveTo>
                <a:lnTo>
                  <a:pt x="5099125" y="0"/>
                </a:lnTo>
                <a:lnTo>
                  <a:pt x="4518212" y="577347"/>
                </a:lnTo>
                <a:lnTo>
                  <a:pt x="0" y="566590"/>
                </a:lnTo>
                <a:lnTo>
                  <a:pt x="0" y="0"/>
                </a:lnTo>
                <a:close/>
              </a:path>
            </a:pathLst>
          </a:cu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dk1"/>
              </a:buClr>
              <a:buSzPts val="1200"/>
              <a:buFont typeface="Century Gothic"/>
              <a:buNone/>
            </a:pPr>
            <a:endParaRPr sz="900" b="0" i="0" u="none" strike="noStrike" cap="none">
              <a:solidFill>
                <a:schemeClr val="lt1"/>
              </a:solidFill>
              <a:latin typeface="Century Gothic"/>
              <a:ea typeface="Century Gothic"/>
              <a:cs typeface="Century Gothic"/>
              <a:sym typeface="Century Gothic"/>
            </a:endParaRPr>
          </a:p>
        </p:txBody>
      </p:sp>
      <p:sp>
        <p:nvSpPr>
          <p:cNvPr id="270" name="Google Shape;270;p49"/>
          <p:cNvSpPr/>
          <p:nvPr/>
        </p:nvSpPr>
        <p:spPr>
          <a:xfrm>
            <a:off x="3147726" y="1108191"/>
            <a:ext cx="2549563" cy="288718"/>
          </a:xfrm>
          <a:custGeom>
            <a:avLst/>
            <a:gdLst/>
            <a:ahLst/>
            <a:cxnLst/>
            <a:rect l="l" t="t" r="r" b="b"/>
            <a:pathLst>
              <a:path w="5099125" h="577347" extrusionOk="0">
                <a:moveTo>
                  <a:pt x="0" y="0"/>
                </a:moveTo>
                <a:lnTo>
                  <a:pt x="5099125" y="0"/>
                </a:lnTo>
                <a:lnTo>
                  <a:pt x="4518212" y="577347"/>
                </a:lnTo>
                <a:lnTo>
                  <a:pt x="0" y="566590"/>
                </a:lnTo>
                <a:lnTo>
                  <a:pt x="0" y="0"/>
                </a:lnTo>
                <a:close/>
              </a:path>
            </a:pathLst>
          </a:cu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dk1"/>
              </a:buClr>
              <a:buSzPts val="1200"/>
              <a:buFont typeface="Century Gothic"/>
              <a:buNone/>
            </a:pPr>
            <a:endParaRPr sz="900" b="0" i="0" u="none" strike="noStrike" cap="none">
              <a:solidFill>
                <a:schemeClr val="lt1"/>
              </a:solidFill>
              <a:latin typeface="Century Gothic"/>
              <a:ea typeface="Century Gothic"/>
              <a:cs typeface="Century Gothic"/>
              <a:sym typeface="Century Gothic"/>
            </a:endParaRPr>
          </a:p>
        </p:txBody>
      </p:sp>
      <p:sp>
        <p:nvSpPr>
          <p:cNvPr id="271" name="Google Shape;271;p49"/>
          <p:cNvSpPr/>
          <p:nvPr/>
        </p:nvSpPr>
        <p:spPr>
          <a:xfrm>
            <a:off x="6030528" y="1108191"/>
            <a:ext cx="2549563" cy="288718"/>
          </a:xfrm>
          <a:custGeom>
            <a:avLst/>
            <a:gdLst/>
            <a:ahLst/>
            <a:cxnLst/>
            <a:rect l="l" t="t" r="r" b="b"/>
            <a:pathLst>
              <a:path w="5099125" h="577347" extrusionOk="0">
                <a:moveTo>
                  <a:pt x="0" y="0"/>
                </a:moveTo>
                <a:lnTo>
                  <a:pt x="5099125" y="0"/>
                </a:lnTo>
                <a:lnTo>
                  <a:pt x="4518212" y="577347"/>
                </a:lnTo>
                <a:lnTo>
                  <a:pt x="0" y="566590"/>
                </a:lnTo>
                <a:lnTo>
                  <a:pt x="0" y="0"/>
                </a:lnTo>
                <a:close/>
              </a:path>
            </a:pathLst>
          </a:cu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dk1"/>
              </a:buClr>
              <a:buSzPts val="1200"/>
              <a:buFont typeface="Century Gothic"/>
              <a:buNone/>
            </a:pPr>
            <a:endParaRPr sz="900" b="0" i="0" u="none" strike="noStrike" cap="none">
              <a:solidFill>
                <a:schemeClr val="lt1"/>
              </a:solidFill>
              <a:latin typeface="Century Gothic"/>
              <a:ea typeface="Century Gothic"/>
              <a:cs typeface="Century Gothic"/>
              <a:sym typeface="Century Gothic"/>
            </a:endParaRPr>
          </a:p>
        </p:txBody>
      </p:sp>
      <p:sp>
        <p:nvSpPr>
          <p:cNvPr id="272" name="Google Shape;272;p49"/>
          <p:cNvSpPr txBox="1">
            <a:spLocks noGrp="1"/>
          </p:cNvSpPr>
          <p:nvPr>
            <p:ph type="body" idx="7"/>
          </p:nvPr>
        </p:nvSpPr>
        <p:spPr>
          <a:xfrm>
            <a:off x="269875" y="1108190"/>
            <a:ext cx="2795930" cy="288719"/>
          </a:xfrm>
          <a:prstGeom prst="rect">
            <a:avLst/>
          </a:prstGeom>
          <a:noFill/>
          <a:ln>
            <a:noFill/>
          </a:ln>
        </p:spPr>
        <p:txBody>
          <a:bodyPr spcFirstLastPara="1" wrap="square" lIns="216000" tIns="0" rIns="91425" bIns="45700" anchor="ctr" anchorCtr="0">
            <a:noAutofit/>
          </a:bodyPr>
          <a:lstStyle>
            <a:lvl1pPr marL="342900" lvl="0" indent="-171450" algn="l">
              <a:lnSpc>
                <a:spcPct val="110000"/>
              </a:lnSpc>
              <a:spcBef>
                <a:spcPts val="1050"/>
              </a:spcBef>
              <a:spcAft>
                <a:spcPts val="0"/>
              </a:spcAft>
              <a:buClr>
                <a:schemeClr val="lt1"/>
              </a:buClr>
              <a:buSzPts val="1133"/>
              <a:buFont typeface="Century Gothic"/>
              <a:buNone/>
              <a:defRPr b="1">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73" name="Google Shape;273;p49"/>
          <p:cNvSpPr txBox="1">
            <a:spLocks noGrp="1"/>
          </p:cNvSpPr>
          <p:nvPr>
            <p:ph type="body" idx="8"/>
          </p:nvPr>
        </p:nvSpPr>
        <p:spPr>
          <a:xfrm>
            <a:off x="3147726" y="1108190"/>
            <a:ext cx="2778140" cy="288719"/>
          </a:xfrm>
          <a:prstGeom prst="rect">
            <a:avLst/>
          </a:prstGeom>
          <a:noFill/>
          <a:ln>
            <a:noFill/>
          </a:ln>
        </p:spPr>
        <p:txBody>
          <a:bodyPr spcFirstLastPara="1" wrap="square" lIns="216000" tIns="0" rIns="91425" bIns="45700" anchor="ctr" anchorCtr="0">
            <a:noAutofit/>
          </a:bodyPr>
          <a:lstStyle>
            <a:lvl1pPr marL="342900" lvl="0" indent="-171450" algn="l">
              <a:lnSpc>
                <a:spcPct val="110000"/>
              </a:lnSpc>
              <a:spcBef>
                <a:spcPts val="1050"/>
              </a:spcBef>
              <a:spcAft>
                <a:spcPts val="0"/>
              </a:spcAft>
              <a:buClr>
                <a:schemeClr val="lt1"/>
              </a:buClr>
              <a:buSzPts val="1133"/>
              <a:buFont typeface="Century Gothic"/>
              <a:buNone/>
              <a:defRPr b="1">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74" name="Google Shape;274;p49"/>
          <p:cNvSpPr txBox="1">
            <a:spLocks noGrp="1"/>
          </p:cNvSpPr>
          <p:nvPr>
            <p:ph type="body" idx="9"/>
          </p:nvPr>
        </p:nvSpPr>
        <p:spPr>
          <a:xfrm>
            <a:off x="6035906" y="1108190"/>
            <a:ext cx="2778140" cy="288719"/>
          </a:xfrm>
          <a:prstGeom prst="rect">
            <a:avLst/>
          </a:prstGeom>
          <a:noFill/>
          <a:ln>
            <a:noFill/>
          </a:ln>
        </p:spPr>
        <p:txBody>
          <a:bodyPr spcFirstLastPara="1" wrap="square" lIns="216000" tIns="0" rIns="91425" bIns="45700" anchor="ctr" anchorCtr="0">
            <a:noAutofit/>
          </a:bodyPr>
          <a:lstStyle>
            <a:lvl1pPr marL="342900" lvl="0" indent="-171450" algn="l">
              <a:lnSpc>
                <a:spcPct val="110000"/>
              </a:lnSpc>
              <a:spcBef>
                <a:spcPts val="1050"/>
              </a:spcBef>
              <a:spcAft>
                <a:spcPts val="0"/>
              </a:spcAft>
              <a:buClr>
                <a:schemeClr val="lt1"/>
              </a:buClr>
              <a:buSzPts val="1133"/>
              <a:buFont typeface="Century Gothic"/>
              <a:buNone/>
              <a:defRPr b="1">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75" name="Google Shape;275;p49"/>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12009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ext with image or diagram">
  <p:cSld name="Text with image or diagram">
    <p:bg>
      <p:bgPr>
        <a:solidFill>
          <a:schemeClr val="lt1"/>
        </a:solidFill>
        <a:effectLst/>
      </p:bgPr>
    </p:bg>
    <p:spTree>
      <p:nvGrpSpPr>
        <p:cNvPr id="1" name="Shape 276"/>
        <p:cNvGrpSpPr/>
        <p:nvPr/>
      </p:nvGrpSpPr>
      <p:grpSpPr>
        <a:xfrm>
          <a:off x="0" y="0"/>
          <a:ext cx="0" cy="0"/>
          <a:chOff x="0" y="0"/>
          <a:chExt cx="0" cy="0"/>
        </a:xfrm>
      </p:grpSpPr>
      <p:sp>
        <p:nvSpPr>
          <p:cNvPr id="277" name="Google Shape;277;p50"/>
          <p:cNvSpPr txBox="1">
            <a:spLocks noGrp="1"/>
          </p:cNvSpPr>
          <p:nvPr>
            <p:ph type="body" idx="1"/>
          </p:nvPr>
        </p:nvSpPr>
        <p:spPr>
          <a:xfrm>
            <a:off x="3149601" y="-1"/>
            <a:ext cx="5994400" cy="5143501"/>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78" name="Google Shape;278;p50"/>
          <p:cNvSpPr txBox="1">
            <a:spLocks noGrp="1"/>
          </p:cNvSpPr>
          <p:nvPr>
            <p:ph type="title"/>
          </p:nvPr>
        </p:nvSpPr>
        <p:spPr>
          <a:xfrm>
            <a:off x="269876" y="270042"/>
            <a:ext cx="2879725" cy="284876"/>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50"/>
          <p:cNvSpPr txBox="1">
            <a:spLocks noGrp="1"/>
          </p:cNvSpPr>
          <p:nvPr>
            <p:ph type="body" idx="2"/>
          </p:nvPr>
        </p:nvSpPr>
        <p:spPr>
          <a:xfrm>
            <a:off x="269875" y="1100983"/>
            <a:ext cx="2790032"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80" name="Google Shape;280;p50"/>
          <p:cNvSpPr txBox="1">
            <a:spLocks noGrp="1"/>
          </p:cNvSpPr>
          <p:nvPr>
            <p:ph type="body" idx="3"/>
          </p:nvPr>
        </p:nvSpPr>
        <p:spPr>
          <a:xfrm>
            <a:off x="269875" y="1310319"/>
            <a:ext cx="2790032" cy="2959255"/>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81" name="Google Shape;281;p50"/>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50"/>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283" name="Google Shape;283;p50"/>
          <p:cNvSpPr txBox="1">
            <a:spLocks noGrp="1"/>
          </p:cNvSpPr>
          <p:nvPr>
            <p:ph type="body" idx="4"/>
          </p:nvPr>
        </p:nvSpPr>
        <p:spPr>
          <a:xfrm>
            <a:off x="269478" y="739967"/>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834094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ircle comparison 3">
  <p:cSld name="Circle comparison 3">
    <p:bg>
      <p:bgPr>
        <a:solidFill>
          <a:schemeClr val="lt1"/>
        </a:solidFill>
        <a:effectLst/>
      </p:bgPr>
    </p:bg>
    <p:spTree>
      <p:nvGrpSpPr>
        <p:cNvPr id="1" name="Shape 284"/>
        <p:cNvGrpSpPr/>
        <p:nvPr/>
      </p:nvGrpSpPr>
      <p:grpSpPr>
        <a:xfrm>
          <a:off x="0" y="0"/>
          <a:ext cx="0" cy="0"/>
          <a:chOff x="0" y="0"/>
          <a:chExt cx="0" cy="0"/>
        </a:xfrm>
      </p:grpSpPr>
      <p:sp>
        <p:nvSpPr>
          <p:cNvPr id="285" name="Google Shape;285;p51"/>
          <p:cNvSpPr txBox="1">
            <a:spLocks noGrp="1"/>
          </p:cNvSpPr>
          <p:nvPr>
            <p:ph type="title"/>
          </p:nvPr>
        </p:nvSpPr>
        <p:spPr>
          <a:xfrm>
            <a:off x="269876" y="270042"/>
            <a:ext cx="4822825" cy="17690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51"/>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7" name="Google Shape;287;p51"/>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288" name="Google Shape;288;p51"/>
          <p:cNvSpPr/>
          <p:nvPr/>
        </p:nvSpPr>
        <p:spPr>
          <a:xfrm>
            <a:off x="5132875" y="1305889"/>
            <a:ext cx="3234350" cy="3234850"/>
          </a:xfrm>
          <a:prstGeom prst="ellipse">
            <a:avLst/>
          </a:prstGeom>
          <a:noFill/>
          <a:ln w="254000" cap="flat" cmpd="sng">
            <a:solidFill>
              <a:schemeClr val="accent4"/>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dk1"/>
              </a:solidFill>
              <a:latin typeface="Century Gothic"/>
              <a:ea typeface="Century Gothic"/>
              <a:cs typeface="Century Gothic"/>
              <a:sym typeface="Century Gothic"/>
            </a:endParaRPr>
          </a:p>
        </p:txBody>
      </p:sp>
      <p:sp>
        <p:nvSpPr>
          <p:cNvPr id="289" name="Google Shape;289;p51"/>
          <p:cNvSpPr/>
          <p:nvPr/>
        </p:nvSpPr>
        <p:spPr>
          <a:xfrm rot="1810025" flipH="1">
            <a:off x="6503378" y="1147984"/>
            <a:ext cx="972795" cy="757052"/>
          </a:xfrm>
          <a:prstGeom prst="rtTriangle">
            <a:avLst/>
          </a:prstGeom>
          <a:solidFill>
            <a:schemeClr val="l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sp>
        <p:nvSpPr>
          <p:cNvPr id="290" name="Google Shape;290;p51"/>
          <p:cNvSpPr/>
          <p:nvPr/>
        </p:nvSpPr>
        <p:spPr>
          <a:xfrm>
            <a:off x="7864397" y="3847285"/>
            <a:ext cx="720000" cy="720111"/>
          </a:xfrm>
          <a:prstGeom prst="ellipse">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sp>
        <p:nvSpPr>
          <p:cNvPr id="291" name="Google Shape;291;p51"/>
          <p:cNvSpPr/>
          <p:nvPr/>
        </p:nvSpPr>
        <p:spPr>
          <a:xfrm>
            <a:off x="4929464" y="3839555"/>
            <a:ext cx="720000" cy="720111"/>
          </a:xfrm>
          <a:prstGeom prst="ellipse">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sp>
        <p:nvSpPr>
          <p:cNvPr id="292" name="Google Shape;292;p51"/>
          <p:cNvSpPr/>
          <p:nvPr/>
        </p:nvSpPr>
        <p:spPr>
          <a:xfrm>
            <a:off x="6379065" y="650290"/>
            <a:ext cx="720000" cy="720111"/>
          </a:xfrm>
          <a:prstGeom prst="ellipse">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pic>
        <p:nvPicPr>
          <p:cNvPr id="293" name="Google Shape;293;p51"/>
          <p:cNvPicPr preferRelativeResize="0"/>
          <p:nvPr/>
        </p:nvPicPr>
        <p:blipFill rotWithShape="1">
          <a:blip r:embed="rId2">
            <a:alphaModFix/>
          </a:blip>
          <a:srcRect/>
          <a:stretch/>
        </p:blipFill>
        <p:spPr>
          <a:xfrm>
            <a:off x="6683092" y="765707"/>
            <a:ext cx="111947" cy="549637"/>
          </a:xfrm>
          <a:prstGeom prst="rect">
            <a:avLst/>
          </a:prstGeom>
          <a:noFill/>
          <a:ln>
            <a:noFill/>
          </a:ln>
        </p:spPr>
      </p:pic>
      <p:pic>
        <p:nvPicPr>
          <p:cNvPr id="294" name="Google Shape;294;p51"/>
          <p:cNvPicPr preferRelativeResize="0"/>
          <p:nvPr/>
        </p:nvPicPr>
        <p:blipFill rotWithShape="1">
          <a:blip r:embed="rId3">
            <a:alphaModFix/>
          </a:blip>
          <a:srcRect/>
          <a:stretch/>
        </p:blipFill>
        <p:spPr>
          <a:xfrm>
            <a:off x="8159967" y="3961722"/>
            <a:ext cx="176551" cy="539729"/>
          </a:xfrm>
          <a:prstGeom prst="rect">
            <a:avLst/>
          </a:prstGeom>
          <a:noFill/>
          <a:ln>
            <a:noFill/>
          </a:ln>
        </p:spPr>
      </p:pic>
      <p:pic>
        <p:nvPicPr>
          <p:cNvPr id="295" name="Google Shape;295;p51"/>
          <p:cNvPicPr preferRelativeResize="0"/>
          <p:nvPr/>
        </p:nvPicPr>
        <p:blipFill rotWithShape="1">
          <a:blip r:embed="rId4">
            <a:alphaModFix/>
          </a:blip>
          <a:srcRect/>
          <a:stretch/>
        </p:blipFill>
        <p:spPr>
          <a:xfrm>
            <a:off x="5207144" y="3954806"/>
            <a:ext cx="176551" cy="529734"/>
          </a:xfrm>
          <a:prstGeom prst="rect">
            <a:avLst/>
          </a:prstGeom>
          <a:noFill/>
          <a:ln>
            <a:noFill/>
          </a:ln>
        </p:spPr>
      </p:pic>
      <p:sp>
        <p:nvSpPr>
          <p:cNvPr id="296" name="Google Shape;296;p51"/>
          <p:cNvSpPr>
            <a:spLocks noGrp="1"/>
          </p:cNvSpPr>
          <p:nvPr>
            <p:ph type="body" idx="1"/>
          </p:nvPr>
        </p:nvSpPr>
        <p:spPr>
          <a:xfrm>
            <a:off x="5170180" y="1370401"/>
            <a:ext cx="3131999" cy="3132483"/>
          </a:xfrm>
          <a:prstGeom prst="ellipse">
            <a:avLst/>
          </a:prstGeom>
          <a:solidFill>
            <a:schemeClr val="lt2"/>
          </a:solid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97" name="Google Shape;297;p51"/>
          <p:cNvSpPr/>
          <p:nvPr/>
        </p:nvSpPr>
        <p:spPr>
          <a:xfrm>
            <a:off x="-946149" y="894173"/>
            <a:ext cx="4095749" cy="450070"/>
          </a:xfrm>
          <a:prstGeom prst="parallelogram">
            <a:avLst>
              <a:gd name="adj" fmla="val 95000"/>
            </a:avLst>
          </a:prstGeom>
          <a:solidFill>
            <a:schemeClr val="accent2"/>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298" name="Google Shape;298;p51"/>
          <p:cNvSpPr/>
          <p:nvPr/>
        </p:nvSpPr>
        <p:spPr>
          <a:xfrm>
            <a:off x="-946150" y="2189841"/>
            <a:ext cx="4095750" cy="450070"/>
          </a:xfrm>
          <a:prstGeom prst="parallelogram">
            <a:avLst>
              <a:gd name="adj" fmla="val 95000"/>
            </a:avLst>
          </a:prstGeom>
          <a:solidFill>
            <a:schemeClr val="accent2"/>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299" name="Google Shape;299;p51"/>
          <p:cNvSpPr/>
          <p:nvPr/>
        </p:nvSpPr>
        <p:spPr>
          <a:xfrm>
            <a:off x="-946150" y="3498212"/>
            <a:ext cx="4095751" cy="450070"/>
          </a:xfrm>
          <a:prstGeom prst="parallelogram">
            <a:avLst>
              <a:gd name="adj" fmla="val 95000"/>
            </a:avLst>
          </a:prstGeom>
          <a:solidFill>
            <a:schemeClr val="accent2"/>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300" name="Google Shape;300;p51"/>
          <p:cNvSpPr txBox="1">
            <a:spLocks noGrp="1"/>
          </p:cNvSpPr>
          <p:nvPr>
            <p:ph type="body" idx="2"/>
          </p:nvPr>
        </p:nvSpPr>
        <p:spPr>
          <a:xfrm>
            <a:off x="899320" y="894173"/>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01" name="Google Shape;301;p51"/>
          <p:cNvSpPr txBox="1">
            <a:spLocks noGrp="1"/>
          </p:cNvSpPr>
          <p:nvPr>
            <p:ph type="body" idx="3"/>
          </p:nvPr>
        </p:nvSpPr>
        <p:spPr>
          <a:xfrm>
            <a:off x="899319" y="2193627"/>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02" name="Google Shape;302;p51"/>
          <p:cNvSpPr txBox="1">
            <a:spLocks noGrp="1"/>
          </p:cNvSpPr>
          <p:nvPr>
            <p:ph type="body" idx="4"/>
          </p:nvPr>
        </p:nvSpPr>
        <p:spPr>
          <a:xfrm>
            <a:off x="899320" y="3498212"/>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303" name="Google Shape;303;p51"/>
          <p:cNvPicPr preferRelativeResize="0"/>
          <p:nvPr/>
        </p:nvPicPr>
        <p:blipFill rotWithShape="1">
          <a:blip r:embed="rId2">
            <a:alphaModFix/>
          </a:blip>
          <a:srcRect l="-264865" t="-1616" r="-267127" b="646"/>
          <a:stretch/>
        </p:blipFill>
        <p:spPr>
          <a:xfrm>
            <a:off x="70363" y="898987"/>
            <a:ext cx="591308" cy="463962"/>
          </a:xfrm>
          <a:prstGeom prst="rect">
            <a:avLst/>
          </a:prstGeom>
          <a:noFill/>
          <a:ln>
            <a:noFill/>
          </a:ln>
        </p:spPr>
      </p:pic>
      <p:pic>
        <p:nvPicPr>
          <p:cNvPr id="304" name="Google Shape;304;p51"/>
          <p:cNvPicPr preferRelativeResize="0"/>
          <p:nvPr/>
        </p:nvPicPr>
        <p:blipFill rotWithShape="1">
          <a:blip r:embed="rId3">
            <a:alphaModFix/>
          </a:blip>
          <a:srcRect l="-138933" t="-628" r="-142311" b="2756"/>
          <a:stretch/>
        </p:blipFill>
        <p:spPr>
          <a:xfrm>
            <a:off x="70363" y="2199624"/>
            <a:ext cx="591308" cy="463962"/>
          </a:xfrm>
          <a:prstGeom prst="rect">
            <a:avLst/>
          </a:prstGeom>
          <a:noFill/>
          <a:ln>
            <a:noFill/>
          </a:ln>
        </p:spPr>
      </p:pic>
      <p:pic>
        <p:nvPicPr>
          <p:cNvPr id="305" name="Google Shape;305;p51"/>
          <p:cNvPicPr preferRelativeResize="0"/>
          <p:nvPr/>
        </p:nvPicPr>
        <p:blipFill rotWithShape="1">
          <a:blip r:embed="rId4">
            <a:alphaModFix/>
          </a:blip>
          <a:srcRect l="-140510" t="-643" r="-141795" b="643"/>
          <a:stretch/>
        </p:blipFill>
        <p:spPr>
          <a:xfrm>
            <a:off x="86048" y="3498212"/>
            <a:ext cx="591308" cy="463962"/>
          </a:xfrm>
          <a:prstGeom prst="rect">
            <a:avLst/>
          </a:prstGeom>
          <a:noFill/>
          <a:ln>
            <a:noFill/>
          </a:ln>
        </p:spPr>
      </p:pic>
      <p:sp>
        <p:nvSpPr>
          <p:cNvPr id="306" name="Google Shape;306;p51"/>
          <p:cNvSpPr txBox="1">
            <a:spLocks noGrp="1"/>
          </p:cNvSpPr>
          <p:nvPr>
            <p:ph type="body" idx="5"/>
          </p:nvPr>
        </p:nvSpPr>
        <p:spPr>
          <a:xfrm>
            <a:off x="269081" y="1397003"/>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07" name="Google Shape;307;p51"/>
          <p:cNvSpPr txBox="1">
            <a:spLocks noGrp="1"/>
          </p:cNvSpPr>
          <p:nvPr>
            <p:ph type="body" idx="6"/>
          </p:nvPr>
        </p:nvSpPr>
        <p:spPr>
          <a:xfrm>
            <a:off x="269081" y="2699019"/>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08" name="Google Shape;308;p51"/>
          <p:cNvSpPr txBox="1">
            <a:spLocks noGrp="1"/>
          </p:cNvSpPr>
          <p:nvPr>
            <p:ph type="body" idx="7"/>
          </p:nvPr>
        </p:nvSpPr>
        <p:spPr>
          <a:xfrm>
            <a:off x="281372" y="4009360"/>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09" name="Google Shape;309;p51"/>
          <p:cNvSpPr txBox="1">
            <a:spLocks noGrp="1"/>
          </p:cNvSpPr>
          <p:nvPr>
            <p:ph type="body" idx="8"/>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0784242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ircle comparison 4">
  <p:cSld name="Circle comparison 4">
    <p:bg>
      <p:bgPr>
        <a:solidFill>
          <a:schemeClr val="lt1"/>
        </a:solidFill>
        <a:effectLst/>
      </p:bgPr>
    </p:bg>
    <p:spTree>
      <p:nvGrpSpPr>
        <p:cNvPr id="1" name="Shape 310"/>
        <p:cNvGrpSpPr/>
        <p:nvPr/>
      </p:nvGrpSpPr>
      <p:grpSpPr>
        <a:xfrm>
          <a:off x="0" y="0"/>
          <a:ext cx="0" cy="0"/>
          <a:chOff x="0" y="0"/>
          <a:chExt cx="0" cy="0"/>
        </a:xfrm>
      </p:grpSpPr>
      <p:sp>
        <p:nvSpPr>
          <p:cNvPr id="311" name="Google Shape;311;p52"/>
          <p:cNvSpPr txBox="1">
            <a:spLocks noGrp="1"/>
          </p:cNvSpPr>
          <p:nvPr>
            <p:ph type="title"/>
          </p:nvPr>
        </p:nvSpPr>
        <p:spPr>
          <a:xfrm>
            <a:off x="269876" y="270042"/>
            <a:ext cx="4822825" cy="17690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2" name="Google Shape;312;p52"/>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3" name="Google Shape;313;p52"/>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314" name="Google Shape;314;p52"/>
          <p:cNvSpPr/>
          <p:nvPr/>
        </p:nvSpPr>
        <p:spPr>
          <a:xfrm>
            <a:off x="5132875" y="1305889"/>
            <a:ext cx="3234350" cy="3234850"/>
          </a:xfrm>
          <a:prstGeom prst="ellipse">
            <a:avLst/>
          </a:prstGeom>
          <a:noFill/>
          <a:ln w="254000" cap="flat" cmpd="sng">
            <a:solidFill>
              <a:schemeClr val="accent4"/>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dk1"/>
              </a:solidFill>
              <a:latin typeface="Century Gothic"/>
              <a:ea typeface="Century Gothic"/>
              <a:cs typeface="Century Gothic"/>
              <a:sym typeface="Century Gothic"/>
            </a:endParaRPr>
          </a:p>
        </p:txBody>
      </p:sp>
      <p:sp>
        <p:nvSpPr>
          <p:cNvPr id="315" name="Google Shape;315;p52"/>
          <p:cNvSpPr/>
          <p:nvPr/>
        </p:nvSpPr>
        <p:spPr>
          <a:xfrm rot="1810025" flipH="1">
            <a:off x="6503378" y="1147984"/>
            <a:ext cx="972795" cy="757052"/>
          </a:xfrm>
          <a:prstGeom prst="rtTriangle">
            <a:avLst/>
          </a:prstGeom>
          <a:solidFill>
            <a:schemeClr val="l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sp>
        <p:nvSpPr>
          <p:cNvPr id="316" name="Google Shape;316;p52"/>
          <p:cNvSpPr>
            <a:spLocks noGrp="1"/>
          </p:cNvSpPr>
          <p:nvPr>
            <p:ph type="body" idx="1"/>
          </p:nvPr>
        </p:nvSpPr>
        <p:spPr>
          <a:xfrm>
            <a:off x="5170180" y="1370401"/>
            <a:ext cx="3131999" cy="3132483"/>
          </a:xfrm>
          <a:prstGeom prst="ellipse">
            <a:avLst/>
          </a:prstGeom>
          <a:solidFill>
            <a:schemeClr val="lt2"/>
          </a:solid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17" name="Google Shape;317;p52"/>
          <p:cNvSpPr txBox="1">
            <a:spLocks noGrp="1"/>
          </p:cNvSpPr>
          <p:nvPr>
            <p:ph type="body" idx="2"/>
          </p:nvPr>
        </p:nvSpPr>
        <p:spPr>
          <a:xfrm>
            <a:off x="269875" y="1289297"/>
            <a:ext cx="3362350" cy="495939"/>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18" name="Google Shape;318;p52"/>
          <p:cNvSpPr/>
          <p:nvPr/>
        </p:nvSpPr>
        <p:spPr>
          <a:xfrm>
            <a:off x="-374649" y="894172"/>
            <a:ext cx="4095749" cy="378059"/>
          </a:xfrm>
          <a:prstGeom prst="parallelogram">
            <a:avLst>
              <a:gd name="adj" fmla="val 95000"/>
            </a:avLst>
          </a:prstGeom>
          <a:solidFill>
            <a:schemeClr val="accent2"/>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319" name="Google Shape;319;p52"/>
          <p:cNvSpPr/>
          <p:nvPr/>
        </p:nvSpPr>
        <p:spPr>
          <a:xfrm>
            <a:off x="-374650" y="1835387"/>
            <a:ext cx="4095750" cy="378059"/>
          </a:xfrm>
          <a:prstGeom prst="parallelogram">
            <a:avLst>
              <a:gd name="adj" fmla="val 95000"/>
            </a:avLst>
          </a:prstGeom>
          <a:solidFill>
            <a:schemeClr val="accent2"/>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320" name="Google Shape;320;p52"/>
          <p:cNvSpPr/>
          <p:nvPr/>
        </p:nvSpPr>
        <p:spPr>
          <a:xfrm>
            <a:off x="-374650" y="2814404"/>
            <a:ext cx="4095750" cy="378059"/>
          </a:xfrm>
          <a:prstGeom prst="parallelogram">
            <a:avLst>
              <a:gd name="adj" fmla="val 95000"/>
            </a:avLst>
          </a:prstGeom>
          <a:solidFill>
            <a:schemeClr val="accent2"/>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321" name="Google Shape;321;p52"/>
          <p:cNvSpPr/>
          <p:nvPr/>
        </p:nvSpPr>
        <p:spPr>
          <a:xfrm>
            <a:off x="-374650" y="3739549"/>
            <a:ext cx="4095751" cy="378059"/>
          </a:xfrm>
          <a:prstGeom prst="parallelogram">
            <a:avLst>
              <a:gd name="adj" fmla="val 95000"/>
            </a:avLst>
          </a:prstGeom>
          <a:solidFill>
            <a:schemeClr val="accent2"/>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322" name="Google Shape;322;p52"/>
          <p:cNvSpPr txBox="1">
            <a:spLocks noGrp="1"/>
          </p:cNvSpPr>
          <p:nvPr>
            <p:ph type="body" idx="3"/>
          </p:nvPr>
        </p:nvSpPr>
        <p:spPr>
          <a:xfrm>
            <a:off x="1470820" y="894172"/>
            <a:ext cx="1811786" cy="378059"/>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23" name="Google Shape;323;p52"/>
          <p:cNvSpPr txBox="1">
            <a:spLocks noGrp="1"/>
          </p:cNvSpPr>
          <p:nvPr>
            <p:ph type="body" idx="4"/>
          </p:nvPr>
        </p:nvSpPr>
        <p:spPr>
          <a:xfrm>
            <a:off x="1470819" y="1835387"/>
            <a:ext cx="1811786" cy="378059"/>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24" name="Google Shape;324;p52"/>
          <p:cNvSpPr txBox="1">
            <a:spLocks noGrp="1"/>
          </p:cNvSpPr>
          <p:nvPr>
            <p:ph type="body" idx="5"/>
          </p:nvPr>
        </p:nvSpPr>
        <p:spPr>
          <a:xfrm>
            <a:off x="1470819" y="2814405"/>
            <a:ext cx="1811786" cy="344027"/>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25" name="Google Shape;325;p52"/>
          <p:cNvSpPr txBox="1">
            <a:spLocks noGrp="1"/>
          </p:cNvSpPr>
          <p:nvPr>
            <p:ph type="body" idx="6"/>
          </p:nvPr>
        </p:nvSpPr>
        <p:spPr>
          <a:xfrm>
            <a:off x="1470820" y="3739549"/>
            <a:ext cx="1811786" cy="378059"/>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26" name="Google Shape;326;p52"/>
          <p:cNvSpPr txBox="1">
            <a:spLocks noGrp="1"/>
          </p:cNvSpPr>
          <p:nvPr>
            <p:ph type="body" idx="7"/>
          </p:nvPr>
        </p:nvSpPr>
        <p:spPr>
          <a:xfrm>
            <a:off x="269875" y="2193418"/>
            <a:ext cx="3361532" cy="570835"/>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27" name="Google Shape;327;p52"/>
          <p:cNvSpPr txBox="1">
            <a:spLocks noGrp="1"/>
          </p:cNvSpPr>
          <p:nvPr>
            <p:ph type="body" idx="8"/>
          </p:nvPr>
        </p:nvSpPr>
        <p:spPr>
          <a:xfrm>
            <a:off x="269875" y="3170988"/>
            <a:ext cx="3351637" cy="513512"/>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28" name="Google Shape;328;p52"/>
          <p:cNvSpPr txBox="1">
            <a:spLocks noGrp="1"/>
          </p:cNvSpPr>
          <p:nvPr>
            <p:ph type="body" idx="9"/>
          </p:nvPr>
        </p:nvSpPr>
        <p:spPr>
          <a:xfrm>
            <a:off x="269875" y="4138712"/>
            <a:ext cx="3351637" cy="542053"/>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329" name="Google Shape;329;p52"/>
          <p:cNvPicPr preferRelativeResize="0"/>
          <p:nvPr/>
        </p:nvPicPr>
        <p:blipFill rotWithShape="1">
          <a:blip r:embed="rId2">
            <a:alphaModFix/>
          </a:blip>
          <a:srcRect l="-264865" t="-1616" r="-267127" b="646"/>
          <a:stretch/>
        </p:blipFill>
        <p:spPr>
          <a:xfrm>
            <a:off x="693175" y="901143"/>
            <a:ext cx="488684" cy="383440"/>
          </a:xfrm>
          <a:prstGeom prst="rect">
            <a:avLst/>
          </a:prstGeom>
          <a:noFill/>
          <a:ln>
            <a:noFill/>
          </a:ln>
        </p:spPr>
      </p:pic>
      <p:pic>
        <p:nvPicPr>
          <p:cNvPr id="330" name="Google Shape;330;p52"/>
          <p:cNvPicPr preferRelativeResize="0"/>
          <p:nvPr/>
        </p:nvPicPr>
        <p:blipFill rotWithShape="1">
          <a:blip r:embed="rId3">
            <a:alphaModFix/>
          </a:blip>
          <a:srcRect l="-138933" t="-628" r="-142311" b="2756"/>
          <a:stretch/>
        </p:blipFill>
        <p:spPr>
          <a:xfrm>
            <a:off x="693175" y="1843540"/>
            <a:ext cx="488684" cy="383440"/>
          </a:xfrm>
          <a:prstGeom prst="rect">
            <a:avLst/>
          </a:prstGeom>
          <a:noFill/>
          <a:ln>
            <a:noFill/>
          </a:ln>
        </p:spPr>
      </p:pic>
      <p:pic>
        <p:nvPicPr>
          <p:cNvPr id="331" name="Google Shape;331;p52"/>
          <p:cNvPicPr preferRelativeResize="0"/>
          <p:nvPr/>
        </p:nvPicPr>
        <p:blipFill rotWithShape="1">
          <a:blip r:embed="rId4">
            <a:alphaModFix/>
          </a:blip>
          <a:srcRect l="-140510" t="-643" r="-141795" b="643"/>
          <a:stretch/>
        </p:blipFill>
        <p:spPr>
          <a:xfrm>
            <a:off x="687969" y="2830041"/>
            <a:ext cx="488684" cy="383440"/>
          </a:xfrm>
          <a:prstGeom prst="rect">
            <a:avLst/>
          </a:prstGeom>
          <a:noFill/>
          <a:ln>
            <a:noFill/>
          </a:ln>
        </p:spPr>
      </p:pic>
      <p:pic>
        <p:nvPicPr>
          <p:cNvPr id="332" name="Google Shape;332;p52"/>
          <p:cNvPicPr preferRelativeResize="0"/>
          <p:nvPr/>
        </p:nvPicPr>
        <p:blipFill rotWithShape="1">
          <a:blip r:embed="rId5">
            <a:alphaModFix/>
          </a:blip>
          <a:srcRect l="-148304" t="-1333" r="-148978" b="-655"/>
          <a:stretch/>
        </p:blipFill>
        <p:spPr>
          <a:xfrm>
            <a:off x="687969" y="3755272"/>
            <a:ext cx="488684" cy="383440"/>
          </a:xfrm>
          <a:prstGeom prst="rect">
            <a:avLst/>
          </a:prstGeom>
          <a:noFill/>
          <a:ln>
            <a:noFill/>
          </a:ln>
        </p:spPr>
      </p:pic>
      <p:sp>
        <p:nvSpPr>
          <p:cNvPr id="333" name="Google Shape;333;p52"/>
          <p:cNvSpPr/>
          <p:nvPr/>
        </p:nvSpPr>
        <p:spPr>
          <a:xfrm>
            <a:off x="7940570" y="1432373"/>
            <a:ext cx="720000" cy="720111"/>
          </a:xfrm>
          <a:prstGeom prst="ellipse">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sp>
        <p:nvSpPr>
          <p:cNvPr id="334" name="Google Shape;334;p52"/>
          <p:cNvSpPr/>
          <p:nvPr/>
        </p:nvSpPr>
        <p:spPr>
          <a:xfrm>
            <a:off x="8048728" y="3558205"/>
            <a:ext cx="720000" cy="720111"/>
          </a:xfrm>
          <a:prstGeom prst="ellipse">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sp>
        <p:nvSpPr>
          <p:cNvPr id="335" name="Google Shape;335;p52"/>
          <p:cNvSpPr/>
          <p:nvPr/>
        </p:nvSpPr>
        <p:spPr>
          <a:xfrm>
            <a:off x="4843985" y="1427961"/>
            <a:ext cx="720000" cy="720111"/>
          </a:xfrm>
          <a:prstGeom prst="ellipse">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sp>
        <p:nvSpPr>
          <p:cNvPr id="336" name="Google Shape;336;p52"/>
          <p:cNvSpPr/>
          <p:nvPr/>
        </p:nvSpPr>
        <p:spPr>
          <a:xfrm>
            <a:off x="4718948" y="3557322"/>
            <a:ext cx="720000" cy="720111"/>
          </a:xfrm>
          <a:prstGeom prst="ellipse">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pic>
        <p:nvPicPr>
          <p:cNvPr id="337" name="Google Shape;337;p52"/>
          <p:cNvPicPr preferRelativeResize="0"/>
          <p:nvPr/>
        </p:nvPicPr>
        <p:blipFill rotWithShape="1">
          <a:blip r:embed="rId2">
            <a:alphaModFix/>
          </a:blip>
          <a:srcRect/>
          <a:stretch/>
        </p:blipFill>
        <p:spPr>
          <a:xfrm>
            <a:off x="5116102" y="1548597"/>
            <a:ext cx="111947" cy="549637"/>
          </a:xfrm>
          <a:prstGeom prst="rect">
            <a:avLst/>
          </a:prstGeom>
          <a:noFill/>
          <a:ln>
            <a:noFill/>
          </a:ln>
        </p:spPr>
      </p:pic>
      <p:pic>
        <p:nvPicPr>
          <p:cNvPr id="338" name="Google Shape;338;p52"/>
          <p:cNvPicPr preferRelativeResize="0"/>
          <p:nvPr/>
        </p:nvPicPr>
        <p:blipFill rotWithShape="1">
          <a:blip r:embed="rId3">
            <a:alphaModFix/>
          </a:blip>
          <a:srcRect/>
          <a:stretch/>
        </p:blipFill>
        <p:spPr>
          <a:xfrm>
            <a:off x="8236142" y="1546810"/>
            <a:ext cx="176551" cy="539729"/>
          </a:xfrm>
          <a:prstGeom prst="rect">
            <a:avLst/>
          </a:prstGeom>
          <a:noFill/>
          <a:ln>
            <a:noFill/>
          </a:ln>
        </p:spPr>
      </p:pic>
      <p:pic>
        <p:nvPicPr>
          <p:cNvPr id="339" name="Google Shape;339;p52"/>
          <p:cNvPicPr preferRelativeResize="0"/>
          <p:nvPr/>
        </p:nvPicPr>
        <p:blipFill rotWithShape="1">
          <a:blip r:embed="rId4">
            <a:alphaModFix/>
          </a:blip>
          <a:srcRect/>
          <a:stretch/>
        </p:blipFill>
        <p:spPr>
          <a:xfrm>
            <a:off x="8326407" y="3673456"/>
            <a:ext cx="176551" cy="529734"/>
          </a:xfrm>
          <a:prstGeom prst="rect">
            <a:avLst/>
          </a:prstGeom>
          <a:noFill/>
          <a:ln>
            <a:noFill/>
          </a:ln>
        </p:spPr>
      </p:pic>
      <p:pic>
        <p:nvPicPr>
          <p:cNvPr id="340" name="Google Shape;340;p52"/>
          <p:cNvPicPr preferRelativeResize="0"/>
          <p:nvPr/>
        </p:nvPicPr>
        <p:blipFill rotWithShape="1">
          <a:blip r:embed="rId5">
            <a:alphaModFix/>
          </a:blip>
          <a:srcRect/>
          <a:stretch/>
        </p:blipFill>
        <p:spPr>
          <a:xfrm>
            <a:off x="4960398" y="3675953"/>
            <a:ext cx="173282" cy="529734"/>
          </a:xfrm>
          <a:prstGeom prst="rect">
            <a:avLst/>
          </a:prstGeom>
          <a:noFill/>
          <a:ln>
            <a:noFill/>
          </a:ln>
        </p:spPr>
      </p:pic>
      <p:sp>
        <p:nvSpPr>
          <p:cNvPr id="341" name="Google Shape;341;p52"/>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7754475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_Circle comparison 4">
  <p:cSld name="1_Circle comparison 4">
    <p:bg>
      <p:bgPr>
        <a:solidFill>
          <a:schemeClr val="lt1"/>
        </a:solidFill>
        <a:effectLst/>
      </p:bgPr>
    </p:bg>
    <p:spTree>
      <p:nvGrpSpPr>
        <p:cNvPr id="1" name="Shape 342"/>
        <p:cNvGrpSpPr/>
        <p:nvPr/>
      </p:nvGrpSpPr>
      <p:grpSpPr>
        <a:xfrm>
          <a:off x="0" y="0"/>
          <a:ext cx="0" cy="0"/>
          <a:chOff x="0" y="0"/>
          <a:chExt cx="0" cy="0"/>
        </a:xfrm>
      </p:grpSpPr>
      <p:sp>
        <p:nvSpPr>
          <p:cNvPr id="343" name="Google Shape;343;p53"/>
          <p:cNvSpPr txBox="1">
            <a:spLocks noGrp="1"/>
          </p:cNvSpPr>
          <p:nvPr>
            <p:ph type="body" idx="1"/>
          </p:nvPr>
        </p:nvSpPr>
        <p:spPr>
          <a:xfrm>
            <a:off x="4590257" y="1104800"/>
            <a:ext cx="4266406" cy="64420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44" name="Google Shape;344;p53"/>
          <p:cNvSpPr/>
          <p:nvPr/>
        </p:nvSpPr>
        <p:spPr>
          <a:xfrm>
            <a:off x="4293076" y="704754"/>
            <a:ext cx="5182394" cy="342053"/>
          </a:xfrm>
          <a:prstGeom prst="parallelogram">
            <a:avLst>
              <a:gd name="adj" fmla="val 95000"/>
            </a:avLst>
          </a:prstGeom>
          <a:solidFill>
            <a:schemeClr val="accent2"/>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345" name="Google Shape;345;p53"/>
          <p:cNvSpPr/>
          <p:nvPr/>
        </p:nvSpPr>
        <p:spPr>
          <a:xfrm>
            <a:off x="4293076" y="1778229"/>
            <a:ext cx="5182394" cy="342053"/>
          </a:xfrm>
          <a:prstGeom prst="parallelogram">
            <a:avLst>
              <a:gd name="adj" fmla="val 95000"/>
            </a:avLst>
          </a:prstGeom>
          <a:solidFill>
            <a:schemeClr val="accent2"/>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346" name="Google Shape;346;p53"/>
          <p:cNvSpPr/>
          <p:nvPr/>
        </p:nvSpPr>
        <p:spPr>
          <a:xfrm>
            <a:off x="4293078" y="2894005"/>
            <a:ext cx="5182393" cy="342053"/>
          </a:xfrm>
          <a:prstGeom prst="parallelogram">
            <a:avLst>
              <a:gd name="adj" fmla="val 95000"/>
            </a:avLst>
          </a:prstGeom>
          <a:solidFill>
            <a:schemeClr val="accent2"/>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347" name="Google Shape;347;p53"/>
          <p:cNvSpPr/>
          <p:nvPr/>
        </p:nvSpPr>
        <p:spPr>
          <a:xfrm>
            <a:off x="4293077" y="3956797"/>
            <a:ext cx="5182393" cy="342053"/>
          </a:xfrm>
          <a:prstGeom prst="parallelogram">
            <a:avLst>
              <a:gd name="adj" fmla="val 95000"/>
            </a:avLst>
          </a:prstGeom>
          <a:solidFill>
            <a:schemeClr val="accent2"/>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348" name="Google Shape;348;p53"/>
          <p:cNvSpPr txBox="1">
            <a:spLocks noGrp="1"/>
          </p:cNvSpPr>
          <p:nvPr>
            <p:ph type="body" idx="2"/>
          </p:nvPr>
        </p:nvSpPr>
        <p:spPr>
          <a:xfrm>
            <a:off x="5506173" y="710947"/>
            <a:ext cx="1811786" cy="378059"/>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49" name="Google Shape;349;p53"/>
          <p:cNvSpPr txBox="1">
            <a:spLocks noGrp="1"/>
          </p:cNvSpPr>
          <p:nvPr>
            <p:ph type="body" idx="3"/>
          </p:nvPr>
        </p:nvSpPr>
        <p:spPr>
          <a:xfrm>
            <a:off x="5345589" y="1766594"/>
            <a:ext cx="2383286" cy="358677"/>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0" name="Google Shape;350;p53"/>
          <p:cNvSpPr txBox="1">
            <a:spLocks noGrp="1"/>
          </p:cNvSpPr>
          <p:nvPr>
            <p:ph type="body" idx="4"/>
          </p:nvPr>
        </p:nvSpPr>
        <p:spPr>
          <a:xfrm>
            <a:off x="5367820" y="2894005"/>
            <a:ext cx="2361056" cy="344027"/>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1" name="Google Shape;351;p53"/>
          <p:cNvSpPr txBox="1">
            <a:spLocks noGrp="1"/>
          </p:cNvSpPr>
          <p:nvPr>
            <p:ph type="body" idx="5"/>
          </p:nvPr>
        </p:nvSpPr>
        <p:spPr>
          <a:xfrm>
            <a:off x="5345590" y="3956796"/>
            <a:ext cx="2383286" cy="378059"/>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2" name="Google Shape;352;p53"/>
          <p:cNvSpPr txBox="1">
            <a:spLocks noGrp="1"/>
          </p:cNvSpPr>
          <p:nvPr>
            <p:ph type="body" idx="6"/>
          </p:nvPr>
        </p:nvSpPr>
        <p:spPr>
          <a:xfrm>
            <a:off x="4590256" y="2175264"/>
            <a:ext cx="4266407" cy="644500"/>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3" name="Google Shape;353;p53"/>
          <p:cNvSpPr txBox="1">
            <a:spLocks noGrp="1"/>
          </p:cNvSpPr>
          <p:nvPr>
            <p:ph type="body" idx="7"/>
          </p:nvPr>
        </p:nvSpPr>
        <p:spPr>
          <a:xfrm>
            <a:off x="4590257" y="3275727"/>
            <a:ext cx="4277836" cy="644500"/>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4" name="Google Shape;354;p53"/>
          <p:cNvSpPr txBox="1">
            <a:spLocks noGrp="1"/>
          </p:cNvSpPr>
          <p:nvPr>
            <p:ph type="body" idx="8"/>
          </p:nvPr>
        </p:nvSpPr>
        <p:spPr>
          <a:xfrm>
            <a:off x="4590257" y="4350577"/>
            <a:ext cx="4266406" cy="644500"/>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355" name="Google Shape;355;p53"/>
          <p:cNvPicPr preferRelativeResize="0"/>
          <p:nvPr/>
        </p:nvPicPr>
        <p:blipFill rotWithShape="1">
          <a:blip r:embed="rId2">
            <a:alphaModFix/>
          </a:blip>
          <a:srcRect l="-264865" t="-1616" r="-267127" b="646"/>
          <a:stretch/>
        </p:blipFill>
        <p:spPr>
          <a:xfrm>
            <a:off x="4750741" y="735347"/>
            <a:ext cx="444258" cy="348581"/>
          </a:xfrm>
          <a:prstGeom prst="rect">
            <a:avLst/>
          </a:prstGeom>
          <a:noFill/>
          <a:ln>
            <a:noFill/>
          </a:ln>
        </p:spPr>
      </p:pic>
      <p:pic>
        <p:nvPicPr>
          <p:cNvPr id="356" name="Google Shape;356;p53"/>
          <p:cNvPicPr preferRelativeResize="0"/>
          <p:nvPr/>
        </p:nvPicPr>
        <p:blipFill rotWithShape="1">
          <a:blip r:embed="rId3">
            <a:alphaModFix/>
          </a:blip>
          <a:srcRect l="-138933" t="-628" r="-142311" b="2756"/>
          <a:stretch/>
        </p:blipFill>
        <p:spPr>
          <a:xfrm>
            <a:off x="4750741" y="1793532"/>
            <a:ext cx="444258" cy="348581"/>
          </a:xfrm>
          <a:prstGeom prst="rect">
            <a:avLst/>
          </a:prstGeom>
          <a:noFill/>
          <a:ln>
            <a:noFill/>
          </a:ln>
        </p:spPr>
      </p:pic>
      <p:pic>
        <p:nvPicPr>
          <p:cNvPr id="357" name="Google Shape;357;p53"/>
          <p:cNvPicPr preferRelativeResize="0"/>
          <p:nvPr/>
        </p:nvPicPr>
        <p:blipFill rotWithShape="1">
          <a:blip r:embed="rId4">
            <a:alphaModFix/>
          </a:blip>
          <a:srcRect l="-140510" t="-643" r="-141795" b="643"/>
          <a:stretch/>
        </p:blipFill>
        <p:spPr>
          <a:xfrm>
            <a:off x="4750741" y="2905985"/>
            <a:ext cx="444258" cy="348581"/>
          </a:xfrm>
          <a:prstGeom prst="rect">
            <a:avLst/>
          </a:prstGeom>
          <a:noFill/>
          <a:ln>
            <a:noFill/>
          </a:ln>
        </p:spPr>
      </p:pic>
      <p:pic>
        <p:nvPicPr>
          <p:cNvPr id="358" name="Google Shape;358;p53"/>
          <p:cNvPicPr preferRelativeResize="0"/>
          <p:nvPr/>
        </p:nvPicPr>
        <p:blipFill rotWithShape="1">
          <a:blip r:embed="rId5">
            <a:alphaModFix/>
          </a:blip>
          <a:srcRect l="-148304" t="-1333" r="-148978" b="-655"/>
          <a:stretch/>
        </p:blipFill>
        <p:spPr>
          <a:xfrm>
            <a:off x="4734998" y="3977063"/>
            <a:ext cx="444258" cy="348581"/>
          </a:xfrm>
          <a:prstGeom prst="rect">
            <a:avLst/>
          </a:prstGeom>
          <a:noFill/>
          <a:ln>
            <a:noFill/>
          </a:ln>
        </p:spPr>
      </p:pic>
      <p:sp>
        <p:nvSpPr>
          <p:cNvPr id="359" name="Google Shape;359;p53"/>
          <p:cNvSpPr txBox="1">
            <a:spLocks noGrp="1"/>
          </p:cNvSpPr>
          <p:nvPr>
            <p:ph type="title"/>
          </p:nvPr>
        </p:nvSpPr>
        <p:spPr>
          <a:xfrm>
            <a:off x="269876" y="270042"/>
            <a:ext cx="4822825" cy="17690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53"/>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1" name="Google Shape;361;p53"/>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362" name="Google Shape;362;p53"/>
          <p:cNvSpPr/>
          <p:nvPr/>
        </p:nvSpPr>
        <p:spPr>
          <a:xfrm>
            <a:off x="855826" y="1422547"/>
            <a:ext cx="2554121" cy="2554516"/>
          </a:xfrm>
          <a:prstGeom prst="ellipse">
            <a:avLst/>
          </a:prstGeom>
          <a:noFill/>
          <a:ln w="254000" cap="flat" cmpd="sng">
            <a:solidFill>
              <a:schemeClr val="accent4"/>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dk1"/>
              </a:solidFill>
              <a:latin typeface="Century Gothic"/>
              <a:ea typeface="Century Gothic"/>
              <a:cs typeface="Century Gothic"/>
              <a:sym typeface="Century Gothic"/>
            </a:endParaRPr>
          </a:p>
        </p:txBody>
      </p:sp>
      <p:sp>
        <p:nvSpPr>
          <p:cNvPr id="363" name="Google Shape;363;p53"/>
          <p:cNvSpPr/>
          <p:nvPr/>
        </p:nvSpPr>
        <p:spPr>
          <a:xfrm flipH="1">
            <a:off x="1421734" y="1329331"/>
            <a:ext cx="768203" cy="597833"/>
          </a:xfrm>
          <a:prstGeom prst="rtTriangle">
            <a:avLst/>
          </a:prstGeom>
          <a:solidFill>
            <a:schemeClr val="l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sp>
        <p:nvSpPr>
          <p:cNvPr id="364" name="Google Shape;364;p53"/>
          <p:cNvSpPr>
            <a:spLocks noGrp="1"/>
          </p:cNvSpPr>
          <p:nvPr>
            <p:ph type="body" idx="9"/>
          </p:nvPr>
        </p:nvSpPr>
        <p:spPr>
          <a:xfrm>
            <a:off x="893131" y="1487060"/>
            <a:ext cx="2473297" cy="2473678"/>
          </a:xfrm>
          <a:prstGeom prst="ellipse">
            <a:avLst/>
          </a:prstGeom>
          <a:solidFill>
            <a:schemeClr val="lt2"/>
          </a:solid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5" name="Google Shape;365;p53"/>
          <p:cNvSpPr/>
          <p:nvPr/>
        </p:nvSpPr>
        <p:spPr>
          <a:xfrm>
            <a:off x="2977108" y="1710401"/>
            <a:ext cx="568574" cy="568662"/>
          </a:xfrm>
          <a:prstGeom prst="ellipse">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sp>
        <p:nvSpPr>
          <p:cNvPr id="366" name="Google Shape;366;p53"/>
          <p:cNvSpPr/>
          <p:nvPr/>
        </p:nvSpPr>
        <p:spPr>
          <a:xfrm>
            <a:off x="3082141" y="3326576"/>
            <a:ext cx="568574" cy="568662"/>
          </a:xfrm>
          <a:prstGeom prst="ellipse">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sp>
        <p:nvSpPr>
          <p:cNvPr id="367" name="Google Shape;367;p53"/>
          <p:cNvSpPr/>
          <p:nvPr/>
        </p:nvSpPr>
        <p:spPr>
          <a:xfrm>
            <a:off x="566866" y="1710401"/>
            <a:ext cx="568574" cy="568662"/>
          </a:xfrm>
          <a:prstGeom prst="ellipse">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sp>
        <p:nvSpPr>
          <p:cNvPr id="368" name="Google Shape;368;p53"/>
          <p:cNvSpPr/>
          <p:nvPr/>
        </p:nvSpPr>
        <p:spPr>
          <a:xfrm>
            <a:off x="566866" y="3283114"/>
            <a:ext cx="568574" cy="568662"/>
          </a:xfrm>
          <a:prstGeom prst="ellipse">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699"/>
              <a:buFont typeface="Arial"/>
              <a:buNone/>
            </a:pPr>
            <a:endParaRPr sz="2024" b="0" i="0" u="none" strike="noStrike" cap="none">
              <a:solidFill>
                <a:schemeClr val="lt1"/>
              </a:solidFill>
              <a:latin typeface="Century Gothic"/>
              <a:ea typeface="Century Gothic"/>
              <a:cs typeface="Century Gothic"/>
              <a:sym typeface="Century Gothic"/>
            </a:endParaRPr>
          </a:p>
        </p:txBody>
      </p:sp>
      <p:pic>
        <p:nvPicPr>
          <p:cNvPr id="369" name="Google Shape;369;p53"/>
          <p:cNvPicPr preferRelativeResize="0"/>
          <p:nvPr/>
        </p:nvPicPr>
        <p:blipFill rotWithShape="1">
          <a:blip r:embed="rId2">
            <a:alphaModFix/>
          </a:blip>
          <a:srcRect/>
          <a:stretch/>
        </p:blipFill>
        <p:spPr>
          <a:xfrm>
            <a:off x="806951" y="1777712"/>
            <a:ext cx="88403" cy="434041"/>
          </a:xfrm>
          <a:prstGeom prst="rect">
            <a:avLst/>
          </a:prstGeom>
          <a:noFill/>
          <a:ln>
            <a:noFill/>
          </a:ln>
        </p:spPr>
      </p:pic>
      <p:pic>
        <p:nvPicPr>
          <p:cNvPr id="370" name="Google Shape;370;p53"/>
          <p:cNvPicPr preferRelativeResize="0"/>
          <p:nvPr/>
        </p:nvPicPr>
        <p:blipFill rotWithShape="1">
          <a:blip r:embed="rId3">
            <a:alphaModFix/>
          </a:blip>
          <a:srcRect/>
          <a:stretch/>
        </p:blipFill>
        <p:spPr>
          <a:xfrm>
            <a:off x="3191685" y="1783246"/>
            <a:ext cx="139420" cy="426216"/>
          </a:xfrm>
          <a:prstGeom prst="rect">
            <a:avLst/>
          </a:prstGeom>
          <a:noFill/>
          <a:ln>
            <a:noFill/>
          </a:ln>
        </p:spPr>
      </p:pic>
      <p:pic>
        <p:nvPicPr>
          <p:cNvPr id="371" name="Google Shape;371;p53"/>
          <p:cNvPicPr preferRelativeResize="0"/>
          <p:nvPr/>
        </p:nvPicPr>
        <p:blipFill rotWithShape="1">
          <a:blip r:embed="rId4">
            <a:alphaModFix/>
          </a:blip>
          <a:srcRect/>
          <a:stretch/>
        </p:blipFill>
        <p:spPr>
          <a:xfrm>
            <a:off x="3296718" y="3420246"/>
            <a:ext cx="139420" cy="418324"/>
          </a:xfrm>
          <a:prstGeom prst="rect">
            <a:avLst/>
          </a:prstGeom>
          <a:noFill/>
          <a:ln>
            <a:noFill/>
          </a:ln>
        </p:spPr>
      </p:pic>
      <p:pic>
        <p:nvPicPr>
          <p:cNvPr id="372" name="Google Shape;372;p53"/>
          <p:cNvPicPr preferRelativeResize="0"/>
          <p:nvPr/>
        </p:nvPicPr>
        <p:blipFill rotWithShape="1">
          <a:blip r:embed="rId5">
            <a:alphaModFix/>
          </a:blip>
          <a:srcRect/>
          <a:stretch/>
        </p:blipFill>
        <p:spPr>
          <a:xfrm>
            <a:off x="782734" y="3358284"/>
            <a:ext cx="136838" cy="418324"/>
          </a:xfrm>
          <a:prstGeom prst="rect">
            <a:avLst/>
          </a:prstGeom>
          <a:noFill/>
          <a:ln>
            <a:noFill/>
          </a:ln>
        </p:spPr>
      </p:pic>
      <p:sp>
        <p:nvSpPr>
          <p:cNvPr id="373" name="Google Shape;373;p53"/>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655780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ircle more text 4 point">
  <p:cSld name="Circle more text 4 point">
    <p:bg>
      <p:bgPr>
        <a:solidFill>
          <a:schemeClr val="lt1"/>
        </a:solidFill>
        <a:effectLst/>
      </p:bgPr>
    </p:bg>
    <p:spTree>
      <p:nvGrpSpPr>
        <p:cNvPr id="1" name="Shape 374"/>
        <p:cNvGrpSpPr/>
        <p:nvPr/>
      </p:nvGrpSpPr>
      <p:grpSpPr>
        <a:xfrm>
          <a:off x="0" y="0"/>
          <a:ext cx="0" cy="0"/>
          <a:chOff x="0" y="0"/>
          <a:chExt cx="0" cy="0"/>
        </a:xfrm>
      </p:grpSpPr>
      <p:grpSp>
        <p:nvGrpSpPr>
          <p:cNvPr id="375" name="Google Shape;375;p54"/>
          <p:cNvGrpSpPr/>
          <p:nvPr/>
        </p:nvGrpSpPr>
        <p:grpSpPr>
          <a:xfrm>
            <a:off x="547224" y="3011392"/>
            <a:ext cx="2782323" cy="270820"/>
            <a:chOff x="4872097" y="1907131"/>
            <a:chExt cx="5564646" cy="541555"/>
          </a:xfrm>
        </p:grpSpPr>
        <p:cxnSp>
          <p:nvCxnSpPr>
            <p:cNvPr id="376" name="Google Shape;376;p54"/>
            <p:cNvCxnSpPr/>
            <p:nvPr/>
          </p:nvCxnSpPr>
          <p:spPr>
            <a:xfrm>
              <a:off x="4872097" y="2443179"/>
              <a:ext cx="5040000" cy="0"/>
            </a:xfrm>
            <a:prstGeom prst="straightConnector1">
              <a:avLst/>
            </a:prstGeom>
            <a:noFill/>
            <a:ln w="50800" cap="flat" cmpd="sng">
              <a:solidFill>
                <a:schemeClr val="accent3"/>
              </a:solidFill>
              <a:prstDash val="solid"/>
              <a:miter lim="800000"/>
              <a:headEnd type="none" w="sm" len="sm"/>
              <a:tailEnd type="none" w="sm" len="sm"/>
            </a:ln>
          </p:spPr>
        </p:cxnSp>
        <p:cxnSp>
          <p:nvCxnSpPr>
            <p:cNvPr id="377" name="Google Shape;377;p54"/>
            <p:cNvCxnSpPr/>
            <p:nvPr/>
          </p:nvCxnSpPr>
          <p:spPr>
            <a:xfrm rot="-2700000">
              <a:off x="9783028" y="2177909"/>
              <a:ext cx="765875" cy="0"/>
            </a:xfrm>
            <a:prstGeom prst="straightConnector1">
              <a:avLst/>
            </a:prstGeom>
            <a:noFill/>
            <a:ln w="50800" cap="flat" cmpd="sng">
              <a:solidFill>
                <a:schemeClr val="accent3"/>
              </a:solidFill>
              <a:prstDash val="solid"/>
              <a:miter lim="800000"/>
              <a:headEnd type="none" w="sm" len="sm"/>
              <a:tailEnd type="none" w="sm" len="sm"/>
            </a:ln>
          </p:spPr>
        </p:cxnSp>
      </p:grpSp>
      <p:grpSp>
        <p:nvGrpSpPr>
          <p:cNvPr id="378" name="Google Shape;378;p54"/>
          <p:cNvGrpSpPr/>
          <p:nvPr/>
        </p:nvGrpSpPr>
        <p:grpSpPr>
          <a:xfrm rot="10800000">
            <a:off x="5672852" y="3020880"/>
            <a:ext cx="2780247" cy="270820"/>
            <a:chOff x="4873316" y="2426428"/>
            <a:chExt cx="5560494" cy="541555"/>
          </a:xfrm>
        </p:grpSpPr>
        <p:cxnSp>
          <p:nvCxnSpPr>
            <p:cNvPr id="379" name="Google Shape;379;p54"/>
            <p:cNvCxnSpPr/>
            <p:nvPr/>
          </p:nvCxnSpPr>
          <p:spPr>
            <a:xfrm>
              <a:off x="4873316" y="2434065"/>
              <a:ext cx="5040000" cy="0"/>
            </a:xfrm>
            <a:prstGeom prst="straightConnector1">
              <a:avLst/>
            </a:prstGeom>
            <a:noFill/>
            <a:ln w="50800" cap="flat" cmpd="sng">
              <a:solidFill>
                <a:schemeClr val="accent3"/>
              </a:solidFill>
              <a:prstDash val="solid"/>
              <a:miter lim="800000"/>
              <a:headEnd type="none" w="sm" len="sm"/>
              <a:tailEnd type="none" w="sm" len="sm"/>
            </a:ln>
          </p:spPr>
        </p:cxnSp>
        <p:cxnSp>
          <p:nvCxnSpPr>
            <p:cNvPr id="380" name="Google Shape;380;p54"/>
            <p:cNvCxnSpPr/>
            <p:nvPr/>
          </p:nvCxnSpPr>
          <p:spPr>
            <a:xfrm rot="2700000">
              <a:off x="9780095" y="2697206"/>
              <a:ext cx="765875" cy="0"/>
            </a:xfrm>
            <a:prstGeom prst="straightConnector1">
              <a:avLst/>
            </a:prstGeom>
            <a:noFill/>
            <a:ln w="50800" cap="flat" cmpd="sng">
              <a:solidFill>
                <a:schemeClr val="accent3"/>
              </a:solidFill>
              <a:prstDash val="solid"/>
              <a:miter lim="800000"/>
              <a:headEnd type="none" w="sm" len="sm"/>
              <a:tailEnd type="none" w="sm" len="sm"/>
            </a:ln>
          </p:spPr>
        </p:cxnSp>
      </p:grpSp>
      <p:sp>
        <p:nvSpPr>
          <p:cNvPr id="381" name="Google Shape;381;p54"/>
          <p:cNvSpPr txBox="1">
            <a:spLocks noGrp="1"/>
          </p:cNvSpPr>
          <p:nvPr>
            <p:ph type="body" idx="1"/>
          </p:nvPr>
        </p:nvSpPr>
        <p:spPr>
          <a:xfrm>
            <a:off x="534482" y="2790405"/>
            <a:ext cx="2525425"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82" name="Google Shape;382;p54"/>
          <p:cNvSpPr txBox="1">
            <a:spLocks noGrp="1"/>
          </p:cNvSpPr>
          <p:nvPr>
            <p:ph type="body" idx="2"/>
          </p:nvPr>
        </p:nvSpPr>
        <p:spPr>
          <a:xfrm>
            <a:off x="581356" y="925235"/>
            <a:ext cx="2485868"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383" name="Google Shape;383;p54"/>
          <p:cNvPicPr preferRelativeResize="0"/>
          <p:nvPr/>
        </p:nvPicPr>
        <p:blipFill rotWithShape="1">
          <a:blip r:embed="rId2">
            <a:alphaModFix/>
          </a:blip>
          <a:srcRect/>
          <a:stretch/>
        </p:blipFill>
        <p:spPr>
          <a:xfrm>
            <a:off x="158862" y="2767822"/>
            <a:ext cx="375620" cy="463962"/>
          </a:xfrm>
          <a:prstGeom prst="rect">
            <a:avLst/>
          </a:prstGeom>
          <a:noFill/>
          <a:ln>
            <a:noFill/>
          </a:ln>
        </p:spPr>
      </p:pic>
      <p:pic>
        <p:nvPicPr>
          <p:cNvPr id="384" name="Google Shape;384;p54"/>
          <p:cNvPicPr preferRelativeResize="0"/>
          <p:nvPr/>
        </p:nvPicPr>
        <p:blipFill rotWithShape="1">
          <a:blip r:embed="rId3">
            <a:alphaModFix/>
          </a:blip>
          <a:srcRect/>
          <a:stretch/>
        </p:blipFill>
        <p:spPr>
          <a:xfrm>
            <a:off x="158862" y="925235"/>
            <a:ext cx="375620" cy="463962"/>
          </a:xfrm>
          <a:prstGeom prst="rect">
            <a:avLst/>
          </a:prstGeom>
          <a:noFill/>
          <a:ln>
            <a:noFill/>
          </a:ln>
        </p:spPr>
      </p:pic>
      <p:sp>
        <p:nvSpPr>
          <p:cNvPr id="385" name="Google Shape;385;p54"/>
          <p:cNvSpPr txBox="1">
            <a:spLocks noGrp="1"/>
          </p:cNvSpPr>
          <p:nvPr>
            <p:ph type="title"/>
          </p:nvPr>
        </p:nvSpPr>
        <p:spPr>
          <a:xfrm>
            <a:off x="269875" y="270042"/>
            <a:ext cx="6372225" cy="18065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6" name="Google Shape;386;p54"/>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7" name="Google Shape;387;p54"/>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388" name="Google Shape;388;p54"/>
          <p:cNvSpPr txBox="1">
            <a:spLocks noGrp="1"/>
          </p:cNvSpPr>
          <p:nvPr>
            <p:ph type="body" idx="3"/>
          </p:nvPr>
        </p:nvSpPr>
        <p:spPr>
          <a:xfrm>
            <a:off x="581356" y="1468976"/>
            <a:ext cx="2477413"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89" name="Google Shape;389;p54"/>
          <p:cNvSpPr txBox="1">
            <a:spLocks noGrp="1"/>
          </p:cNvSpPr>
          <p:nvPr>
            <p:ph type="body" idx="4"/>
          </p:nvPr>
        </p:nvSpPr>
        <p:spPr>
          <a:xfrm>
            <a:off x="547224" y="3278205"/>
            <a:ext cx="251154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0" name="Google Shape;390;p54"/>
          <p:cNvSpPr txBox="1">
            <a:spLocks noGrp="1"/>
          </p:cNvSpPr>
          <p:nvPr>
            <p:ph type="body" idx="5"/>
          </p:nvPr>
        </p:nvSpPr>
        <p:spPr>
          <a:xfrm>
            <a:off x="6030120" y="2832477"/>
            <a:ext cx="2263700"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1" name="Google Shape;391;p54"/>
          <p:cNvSpPr txBox="1">
            <a:spLocks noGrp="1"/>
          </p:cNvSpPr>
          <p:nvPr>
            <p:ph type="body" idx="6"/>
          </p:nvPr>
        </p:nvSpPr>
        <p:spPr>
          <a:xfrm>
            <a:off x="6060475" y="967308"/>
            <a:ext cx="2271682"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2" name="Google Shape;392;p54"/>
          <p:cNvSpPr txBox="1">
            <a:spLocks noGrp="1"/>
          </p:cNvSpPr>
          <p:nvPr>
            <p:ph type="body" idx="7"/>
          </p:nvPr>
        </p:nvSpPr>
        <p:spPr>
          <a:xfrm>
            <a:off x="5933100" y="1511048"/>
            <a:ext cx="246867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3" name="Google Shape;393;p54"/>
          <p:cNvSpPr txBox="1">
            <a:spLocks noGrp="1"/>
          </p:cNvSpPr>
          <p:nvPr>
            <p:ph type="body" idx="8"/>
          </p:nvPr>
        </p:nvSpPr>
        <p:spPr>
          <a:xfrm>
            <a:off x="5933099" y="3345860"/>
            <a:ext cx="2489822"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394" name="Google Shape;394;p54"/>
          <p:cNvPicPr preferRelativeResize="0"/>
          <p:nvPr/>
        </p:nvPicPr>
        <p:blipFill rotWithShape="1">
          <a:blip r:embed="rId4">
            <a:alphaModFix/>
          </a:blip>
          <a:srcRect/>
          <a:stretch/>
        </p:blipFill>
        <p:spPr>
          <a:xfrm>
            <a:off x="8531609" y="2767822"/>
            <a:ext cx="375619" cy="463961"/>
          </a:xfrm>
          <a:prstGeom prst="rect">
            <a:avLst/>
          </a:prstGeom>
          <a:noFill/>
          <a:ln>
            <a:noFill/>
          </a:ln>
        </p:spPr>
      </p:pic>
      <p:pic>
        <p:nvPicPr>
          <p:cNvPr id="395" name="Google Shape;395;p54"/>
          <p:cNvPicPr preferRelativeResize="0"/>
          <p:nvPr/>
        </p:nvPicPr>
        <p:blipFill rotWithShape="1">
          <a:blip r:embed="rId5">
            <a:alphaModFix/>
          </a:blip>
          <a:srcRect/>
          <a:stretch/>
        </p:blipFill>
        <p:spPr>
          <a:xfrm>
            <a:off x="8569944" y="925236"/>
            <a:ext cx="375619" cy="463961"/>
          </a:xfrm>
          <a:prstGeom prst="rect">
            <a:avLst/>
          </a:prstGeom>
          <a:noFill/>
          <a:ln>
            <a:noFill/>
          </a:ln>
        </p:spPr>
      </p:pic>
      <p:grpSp>
        <p:nvGrpSpPr>
          <p:cNvPr id="396" name="Google Shape;396;p54"/>
          <p:cNvGrpSpPr/>
          <p:nvPr/>
        </p:nvGrpSpPr>
        <p:grpSpPr>
          <a:xfrm>
            <a:off x="581356" y="1133709"/>
            <a:ext cx="2782323" cy="270820"/>
            <a:chOff x="4872097" y="1907131"/>
            <a:chExt cx="5564646" cy="541555"/>
          </a:xfrm>
        </p:grpSpPr>
        <p:cxnSp>
          <p:nvCxnSpPr>
            <p:cNvPr id="397" name="Google Shape;397;p54"/>
            <p:cNvCxnSpPr/>
            <p:nvPr/>
          </p:nvCxnSpPr>
          <p:spPr>
            <a:xfrm>
              <a:off x="4872097" y="2443179"/>
              <a:ext cx="5040000" cy="0"/>
            </a:xfrm>
            <a:prstGeom prst="straightConnector1">
              <a:avLst/>
            </a:prstGeom>
            <a:noFill/>
            <a:ln w="50800" cap="flat" cmpd="sng">
              <a:solidFill>
                <a:schemeClr val="accent3"/>
              </a:solidFill>
              <a:prstDash val="solid"/>
              <a:miter lim="800000"/>
              <a:headEnd type="none" w="sm" len="sm"/>
              <a:tailEnd type="none" w="sm" len="sm"/>
            </a:ln>
          </p:spPr>
        </p:cxnSp>
        <p:cxnSp>
          <p:nvCxnSpPr>
            <p:cNvPr id="398" name="Google Shape;398;p54"/>
            <p:cNvCxnSpPr/>
            <p:nvPr/>
          </p:nvCxnSpPr>
          <p:spPr>
            <a:xfrm rot="-2700000">
              <a:off x="9783028" y="2177909"/>
              <a:ext cx="765875" cy="0"/>
            </a:xfrm>
            <a:prstGeom prst="straightConnector1">
              <a:avLst/>
            </a:prstGeom>
            <a:noFill/>
            <a:ln w="50800" cap="flat" cmpd="sng">
              <a:solidFill>
                <a:schemeClr val="accent3"/>
              </a:solidFill>
              <a:prstDash val="solid"/>
              <a:miter lim="800000"/>
              <a:headEnd type="none" w="sm" len="sm"/>
              <a:tailEnd type="none" w="sm" len="sm"/>
            </a:ln>
          </p:spPr>
        </p:cxnSp>
      </p:grpSp>
      <p:grpSp>
        <p:nvGrpSpPr>
          <p:cNvPr id="399" name="Google Shape;399;p54"/>
          <p:cNvGrpSpPr/>
          <p:nvPr/>
        </p:nvGrpSpPr>
        <p:grpSpPr>
          <a:xfrm rot="10800000">
            <a:off x="5707913" y="1119313"/>
            <a:ext cx="2780247" cy="270820"/>
            <a:chOff x="4873316" y="2426428"/>
            <a:chExt cx="5560494" cy="541555"/>
          </a:xfrm>
        </p:grpSpPr>
        <p:cxnSp>
          <p:nvCxnSpPr>
            <p:cNvPr id="400" name="Google Shape;400;p54"/>
            <p:cNvCxnSpPr/>
            <p:nvPr/>
          </p:nvCxnSpPr>
          <p:spPr>
            <a:xfrm>
              <a:off x="4873316" y="2434065"/>
              <a:ext cx="5040000" cy="0"/>
            </a:xfrm>
            <a:prstGeom prst="straightConnector1">
              <a:avLst/>
            </a:prstGeom>
            <a:noFill/>
            <a:ln w="50800" cap="flat" cmpd="sng">
              <a:solidFill>
                <a:schemeClr val="accent3"/>
              </a:solidFill>
              <a:prstDash val="solid"/>
              <a:miter lim="800000"/>
              <a:headEnd type="none" w="sm" len="sm"/>
              <a:tailEnd type="none" w="sm" len="sm"/>
            </a:ln>
          </p:spPr>
        </p:cxnSp>
        <p:cxnSp>
          <p:nvCxnSpPr>
            <p:cNvPr id="401" name="Google Shape;401;p54"/>
            <p:cNvCxnSpPr/>
            <p:nvPr/>
          </p:nvCxnSpPr>
          <p:spPr>
            <a:xfrm rot="2700000">
              <a:off x="9780095" y="2697206"/>
              <a:ext cx="765875" cy="0"/>
            </a:xfrm>
            <a:prstGeom prst="straightConnector1">
              <a:avLst/>
            </a:prstGeom>
            <a:noFill/>
            <a:ln w="50800" cap="flat" cmpd="sng">
              <a:solidFill>
                <a:schemeClr val="accent3"/>
              </a:solidFill>
              <a:prstDash val="solid"/>
              <a:miter lim="800000"/>
              <a:headEnd type="none" w="sm" len="sm"/>
              <a:tailEnd type="none" w="sm" len="sm"/>
            </a:ln>
          </p:spPr>
        </p:cxnSp>
      </p:grpSp>
      <p:sp>
        <p:nvSpPr>
          <p:cNvPr id="402" name="Google Shape;402;p54"/>
          <p:cNvSpPr>
            <a:spLocks noGrp="1"/>
          </p:cNvSpPr>
          <p:nvPr>
            <p:ph type="body" idx="9"/>
          </p:nvPr>
        </p:nvSpPr>
        <p:spPr>
          <a:xfrm>
            <a:off x="3873944" y="1742940"/>
            <a:ext cx="1474392" cy="1474619"/>
          </a:xfrm>
          <a:prstGeom prst="ellipse">
            <a:avLst/>
          </a:prstGeom>
          <a:solidFill>
            <a:schemeClr val="lt1"/>
          </a:solid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3" name="Google Shape;403;p54"/>
          <p:cNvSpPr/>
          <p:nvPr/>
        </p:nvSpPr>
        <p:spPr>
          <a:xfrm>
            <a:off x="3660123" y="1570851"/>
            <a:ext cx="1836914" cy="1837198"/>
          </a:xfrm>
          <a:prstGeom prst="ellipse">
            <a:avLst/>
          </a:prstGeom>
          <a:noFill/>
          <a:ln w="12700" cap="flat" cmpd="sng">
            <a:solidFill>
              <a:schemeClr val="accent4"/>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404" name="Google Shape;404;p54"/>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74016332"/>
      </p:ext>
    </p:extLst>
  </p:cSld>
  <p:clrMapOvr>
    <a:masterClrMapping/>
  </p:clrMapOvr>
  <p:extLst>
    <p:ext uri="{DCECCB84-F9BA-43D5-87BE-67443E8EF086}">
      <p15:sldGuideLst xmlns:p15="http://schemas.microsoft.com/office/powerpoint/2012/main">
        <p15:guide id="1" orient="horz" pos="3466">
          <p15:clr>
            <a:srgbClr val="FBAE40"/>
          </p15:clr>
        </p15:guide>
        <p15:guide id="2" orient="horz" pos="571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ircle more text 6 point">
  <p:cSld name="Circle more text 6 point">
    <p:bg>
      <p:bgPr>
        <a:solidFill>
          <a:schemeClr val="lt1"/>
        </a:solidFill>
        <a:effectLst/>
      </p:bgPr>
    </p:bg>
    <p:spTree>
      <p:nvGrpSpPr>
        <p:cNvPr id="1" name="Shape 405"/>
        <p:cNvGrpSpPr/>
        <p:nvPr/>
      </p:nvGrpSpPr>
      <p:grpSpPr>
        <a:xfrm>
          <a:off x="0" y="0"/>
          <a:ext cx="0" cy="0"/>
          <a:chOff x="0" y="0"/>
          <a:chExt cx="0" cy="0"/>
        </a:xfrm>
      </p:grpSpPr>
      <p:grpSp>
        <p:nvGrpSpPr>
          <p:cNvPr id="406" name="Google Shape;406;p55"/>
          <p:cNvGrpSpPr/>
          <p:nvPr/>
        </p:nvGrpSpPr>
        <p:grpSpPr>
          <a:xfrm>
            <a:off x="577661" y="3632129"/>
            <a:ext cx="2782323" cy="270820"/>
            <a:chOff x="4872097" y="1907131"/>
            <a:chExt cx="5564646" cy="541555"/>
          </a:xfrm>
        </p:grpSpPr>
        <p:cxnSp>
          <p:nvCxnSpPr>
            <p:cNvPr id="407" name="Google Shape;407;p55"/>
            <p:cNvCxnSpPr/>
            <p:nvPr/>
          </p:nvCxnSpPr>
          <p:spPr>
            <a:xfrm>
              <a:off x="4872097" y="2443179"/>
              <a:ext cx="5040000" cy="0"/>
            </a:xfrm>
            <a:prstGeom prst="straightConnector1">
              <a:avLst/>
            </a:prstGeom>
            <a:noFill/>
            <a:ln w="50800" cap="flat" cmpd="sng">
              <a:solidFill>
                <a:schemeClr val="accent3"/>
              </a:solidFill>
              <a:prstDash val="solid"/>
              <a:miter lim="800000"/>
              <a:headEnd type="none" w="sm" len="sm"/>
              <a:tailEnd type="none" w="sm" len="sm"/>
            </a:ln>
          </p:spPr>
        </p:cxnSp>
        <p:cxnSp>
          <p:nvCxnSpPr>
            <p:cNvPr id="408" name="Google Shape;408;p55"/>
            <p:cNvCxnSpPr/>
            <p:nvPr/>
          </p:nvCxnSpPr>
          <p:spPr>
            <a:xfrm rot="-2700000">
              <a:off x="9783028" y="2177909"/>
              <a:ext cx="765875" cy="0"/>
            </a:xfrm>
            <a:prstGeom prst="straightConnector1">
              <a:avLst/>
            </a:prstGeom>
            <a:noFill/>
            <a:ln w="50800" cap="flat" cmpd="sng">
              <a:solidFill>
                <a:schemeClr val="accent3"/>
              </a:solidFill>
              <a:prstDash val="solid"/>
              <a:miter lim="800000"/>
              <a:headEnd type="none" w="sm" len="sm"/>
              <a:tailEnd type="none" w="sm" len="sm"/>
            </a:ln>
          </p:spPr>
        </p:cxnSp>
      </p:grpSp>
      <p:grpSp>
        <p:nvGrpSpPr>
          <p:cNvPr id="409" name="Google Shape;409;p55"/>
          <p:cNvGrpSpPr/>
          <p:nvPr/>
        </p:nvGrpSpPr>
        <p:grpSpPr>
          <a:xfrm>
            <a:off x="580818" y="2400531"/>
            <a:ext cx="2782323" cy="270820"/>
            <a:chOff x="4872097" y="1907131"/>
            <a:chExt cx="5564646" cy="541555"/>
          </a:xfrm>
        </p:grpSpPr>
        <p:cxnSp>
          <p:nvCxnSpPr>
            <p:cNvPr id="410" name="Google Shape;410;p55"/>
            <p:cNvCxnSpPr/>
            <p:nvPr/>
          </p:nvCxnSpPr>
          <p:spPr>
            <a:xfrm>
              <a:off x="4872097" y="2443179"/>
              <a:ext cx="5040000" cy="0"/>
            </a:xfrm>
            <a:prstGeom prst="straightConnector1">
              <a:avLst/>
            </a:prstGeom>
            <a:noFill/>
            <a:ln w="50800" cap="flat" cmpd="sng">
              <a:solidFill>
                <a:schemeClr val="accent3"/>
              </a:solidFill>
              <a:prstDash val="solid"/>
              <a:miter lim="800000"/>
              <a:headEnd type="none" w="sm" len="sm"/>
              <a:tailEnd type="none" w="sm" len="sm"/>
            </a:ln>
          </p:spPr>
        </p:cxnSp>
        <p:cxnSp>
          <p:nvCxnSpPr>
            <p:cNvPr id="411" name="Google Shape;411;p55"/>
            <p:cNvCxnSpPr/>
            <p:nvPr/>
          </p:nvCxnSpPr>
          <p:spPr>
            <a:xfrm rot="-2700000">
              <a:off x="9783028" y="2177909"/>
              <a:ext cx="765875" cy="0"/>
            </a:xfrm>
            <a:prstGeom prst="straightConnector1">
              <a:avLst/>
            </a:prstGeom>
            <a:noFill/>
            <a:ln w="50800" cap="flat" cmpd="sng">
              <a:solidFill>
                <a:schemeClr val="accent3"/>
              </a:solidFill>
              <a:prstDash val="solid"/>
              <a:miter lim="800000"/>
              <a:headEnd type="none" w="sm" len="sm"/>
              <a:tailEnd type="none" w="sm" len="sm"/>
            </a:ln>
          </p:spPr>
        </p:cxnSp>
      </p:grpSp>
      <p:grpSp>
        <p:nvGrpSpPr>
          <p:cNvPr id="412" name="Google Shape;412;p55"/>
          <p:cNvGrpSpPr/>
          <p:nvPr/>
        </p:nvGrpSpPr>
        <p:grpSpPr>
          <a:xfrm rot="10800000">
            <a:off x="5697252" y="3633193"/>
            <a:ext cx="2780247" cy="270820"/>
            <a:chOff x="4873316" y="2426428"/>
            <a:chExt cx="5560494" cy="541555"/>
          </a:xfrm>
        </p:grpSpPr>
        <p:cxnSp>
          <p:nvCxnSpPr>
            <p:cNvPr id="413" name="Google Shape;413;p55"/>
            <p:cNvCxnSpPr/>
            <p:nvPr/>
          </p:nvCxnSpPr>
          <p:spPr>
            <a:xfrm>
              <a:off x="4873316" y="2434065"/>
              <a:ext cx="5040000" cy="0"/>
            </a:xfrm>
            <a:prstGeom prst="straightConnector1">
              <a:avLst/>
            </a:prstGeom>
            <a:noFill/>
            <a:ln w="50800" cap="flat" cmpd="sng">
              <a:solidFill>
                <a:schemeClr val="accent3"/>
              </a:solidFill>
              <a:prstDash val="solid"/>
              <a:miter lim="800000"/>
              <a:headEnd type="none" w="sm" len="sm"/>
              <a:tailEnd type="none" w="sm" len="sm"/>
            </a:ln>
          </p:spPr>
        </p:cxnSp>
        <p:cxnSp>
          <p:nvCxnSpPr>
            <p:cNvPr id="414" name="Google Shape;414;p55"/>
            <p:cNvCxnSpPr/>
            <p:nvPr/>
          </p:nvCxnSpPr>
          <p:spPr>
            <a:xfrm rot="2700000">
              <a:off x="9780095" y="2697206"/>
              <a:ext cx="765875" cy="0"/>
            </a:xfrm>
            <a:prstGeom prst="straightConnector1">
              <a:avLst/>
            </a:prstGeom>
            <a:noFill/>
            <a:ln w="50800" cap="flat" cmpd="sng">
              <a:solidFill>
                <a:schemeClr val="accent3"/>
              </a:solidFill>
              <a:prstDash val="solid"/>
              <a:miter lim="800000"/>
              <a:headEnd type="none" w="sm" len="sm"/>
              <a:tailEnd type="none" w="sm" len="sm"/>
            </a:ln>
          </p:spPr>
        </p:cxnSp>
      </p:grpSp>
      <p:grpSp>
        <p:nvGrpSpPr>
          <p:cNvPr id="415" name="Google Shape;415;p55"/>
          <p:cNvGrpSpPr/>
          <p:nvPr/>
        </p:nvGrpSpPr>
        <p:grpSpPr>
          <a:xfrm rot="10800000">
            <a:off x="5706446" y="2410018"/>
            <a:ext cx="2780247" cy="270820"/>
            <a:chOff x="4873316" y="2426428"/>
            <a:chExt cx="5560494" cy="541555"/>
          </a:xfrm>
        </p:grpSpPr>
        <p:cxnSp>
          <p:nvCxnSpPr>
            <p:cNvPr id="416" name="Google Shape;416;p55"/>
            <p:cNvCxnSpPr/>
            <p:nvPr/>
          </p:nvCxnSpPr>
          <p:spPr>
            <a:xfrm>
              <a:off x="4873316" y="2434065"/>
              <a:ext cx="5040000" cy="0"/>
            </a:xfrm>
            <a:prstGeom prst="straightConnector1">
              <a:avLst/>
            </a:prstGeom>
            <a:noFill/>
            <a:ln w="50800" cap="flat" cmpd="sng">
              <a:solidFill>
                <a:schemeClr val="accent3"/>
              </a:solidFill>
              <a:prstDash val="solid"/>
              <a:miter lim="800000"/>
              <a:headEnd type="none" w="sm" len="sm"/>
              <a:tailEnd type="none" w="sm" len="sm"/>
            </a:ln>
          </p:spPr>
        </p:cxnSp>
        <p:cxnSp>
          <p:nvCxnSpPr>
            <p:cNvPr id="417" name="Google Shape;417;p55"/>
            <p:cNvCxnSpPr/>
            <p:nvPr/>
          </p:nvCxnSpPr>
          <p:spPr>
            <a:xfrm rot="2700000">
              <a:off x="9780095" y="2697206"/>
              <a:ext cx="765875" cy="0"/>
            </a:xfrm>
            <a:prstGeom prst="straightConnector1">
              <a:avLst/>
            </a:prstGeom>
            <a:noFill/>
            <a:ln w="50800" cap="flat" cmpd="sng">
              <a:solidFill>
                <a:schemeClr val="accent3"/>
              </a:solidFill>
              <a:prstDash val="solid"/>
              <a:miter lim="800000"/>
              <a:headEnd type="none" w="sm" len="sm"/>
              <a:tailEnd type="none" w="sm" len="sm"/>
            </a:ln>
          </p:spPr>
        </p:cxnSp>
      </p:grpSp>
      <p:sp>
        <p:nvSpPr>
          <p:cNvPr id="418" name="Google Shape;418;p55"/>
          <p:cNvSpPr txBox="1">
            <a:spLocks noGrp="1"/>
          </p:cNvSpPr>
          <p:nvPr>
            <p:ph type="body" idx="1"/>
          </p:nvPr>
        </p:nvSpPr>
        <p:spPr>
          <a:xfrm>
            <a:off x="899319" y="3423146"/>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419" name="Google Shape;419;p55"/>
          <p:cNvPicPr preferRelativeResize="0"/>
          <p:nvPr/>
        </p:nvPicPr>
        <p:blipFill rotWithShape="1">
          <a:blip r:embed="rId2">
            <a:alphaModFix/>
          </a:blip>
          <a:srcRect/>
          <a:stretch/>
        </p:blipFill>
        <p:spPr>
          <a:xfrm>
            <a:off x="173001" y="3408048"/>
            <a:ext cx="375620" cy="463962"/>
          </a:xfrm>
          <a:prstGeom prst="rect">
            <a:avLst/>
          </a:prstGeom>
          <a:noFill/>
          <a:ln>
            <a:noFill/>
          </a:ln>
        </p:spPr>
      </p:pic>
      <p:sp>
        <p:nvSpPr>
          <p:cNvPr id="420" name="Google Shape;420;p55"/>
          <p:cNvSpPr txBox="1">
            <a:spLocks noGrp="1"/>
          </p:cNvSpPr>
          <p:nvPr>
            <p:ph type="body" idx="2"/>
          </p:nvPr>
        </p:nvSpPr>
        <p:spPr>
          <a:xfrm>
            <a:off x="899319" y="2184057"/>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1" name="Google Shape;421;p55"/>
          <p:cNvSpPr txBox="1">
            <a:spLocks noGrp="1"/>
          </p:cNvSpPr>
          <p:nvPr>
            <p:ph type="body" idx="3"/>
          </p:nvPr>
        </p:nvSpPr>
        <p:spPr>
          <a:xfrm>
            <a:off x="899320" y="894173"/>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422" name="Google Shape;422;p55"/>
          <p:cNvPicPr preferRelativeResize="0"/>
          <p:nvPr/>
        </p:nvPicPr>
        <p:blipFill rotWithShape="1">
          <a:blip r:embed="rId3">
            <a:alphaModFix/>
          </a:blip>
          <a:srcRect/>
          <a:stretch/>
        </p:blipFill>
        <p:spPr>
          <a:xfrm>
            <a:off x="178207" y="2161474"/>
            <a:ext cx="375620" cy="463962"/>
          </a:xfrm>
          <a:prstGeom prst="rect">
            <a:avLst/>
          </a:prstGeom>
          <a:noFill/>
          <a:ln>
            <a:noFill/>
          </a:ln>
        </p:spPr>
      </p:pic>
      <p:pic>
        <p:nvPicPr>
          <p:cNvPr id="423" name="Google Shape;423;p55"/>
          <p:cNvPicPr preferRelativeResize="0"/>
          <p:nvPr/>
        </p:nvPicPr>
        <p:blipFill rotWithShape="1">
          <a:blip r:embed="rId4">
            <a:alphaModFix/>
          </a:blip>
          <a:srcRect/>
          <a:stretch/>
        </p:blipFill>
        <p:spPr>
          <a:xfrm>
            <a:off x="178207" y="898987"/>
            <a:ext cx="375620" cy="463962"/>
          </a:xfrm>
          <a:prstGeom prst="rect">
            <a:avLst/>
          </a:prstGeom>
          <a:noFill/>
          <a:ln>
            <a:noFill/>
          </a:ln>
        </p:spPr>
      </p:pic>
      <p:sp>
        <p:nvSpPr>
          <p:cNvPr id="424" name="Google Shape;424;p55"/>
          <p:cNvSpPr txBox="1">
            <a:spLocks noGrp="1"/>
          </p:cNvSpPr>
          <p:nvPr>
            <p:ph type="title"/>
          </p:nvPr>
        </p:nvSpPr>
        <p:spPr>
          <a:xfrm>
            <a:off x="269875" y="270042"/>
            <a:ext cx="6372225" cy="18065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5" name="Google Shape;425;p55"/>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6" name="Google Shape;426;p55"/>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427" name="Google Shape;427;p55"/>
          <p:cNvSpPr txBox="1">
            <a:spLocks noGrp="1"/>
          </p:cNvSpPr>
          <p:nvPr>
            <p:ph type="body" idx="4"/>
          </p:nvPr>
        </p:nvSpPr>
        <p:spPr>
          <a:xfrm>
            <a:off x="899319" y="1437914"/>
            <a:ext cx="2250000"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8" name="Google Shape;428;p55"/>
          <p:cNvSpPr txBox="1">
            <a:spLocks noGrp="1"/>
          </p:cNvSpPr>
          <p:nvPr>
            <p:ph type="body" idx="5"/>
          </p:nvPr>
        </p:nvSpPr>
        <p:spPr>
          <a:xfrm>
            <a:off x="899319" y="2671857"/>
            <a:ext cx="2250000"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9" name="Google Shape;429;p55"/>
          <p:cNvSpPr txBox="1">
            <a:spLocks noGrp="1"/>
          </p:cNvSpPr>
          <p:nvPr>
            <p:ph type="body" idx="6"/>
          </p:nvPr>
        </p:nvSpPr>
        <p:spPr>
          <a:xfrm>
            <a:off x="899319" y="3948478"/>
            <a:ext cx="2250000"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grpSp>
        <p:nvGrpSpPr>
          <p:cNvPr id="430" name="Google Shape;430;p55"/>
          <p:cNvGrpSpPr/>
          <p:nvPr/>
        </p:nvGrpSpPr>
        <p:grpSpPr>
          <a:xfrm>
            <a:off x="581356" y="1133709"/>
            <a:ext cx="2782323" cy="270820"/>
            <a:chOff x="4872097" y="1907131"/>
            <a:chExt cx="5564646" cy="541555"/>
          </a:xfrm>
        </p:grpSpPr>
        <p:cxnSp>
          <p:nvCxnSpPr>
            <p:cNvPr id="431" name="Google Shape;431;p55"/>
            <p:cNvCxnSpPr/>
            <p:nvPr/>
          </p:nvCxnSpPr>
          <p:spPr>
            <a:xfrm>
              <a:off x="4872097" y="2443179"/>
              <a:ext cx="5040000" cy="0"/>
            </a:xfrm>
            <a:prstGeom prst="straightConnector1">
              <a:avLst/>
            </a:prstGeom>
            <a:noFill/>
            <a:ln w="50800" cap="flat" cmpd="sng">
              <a:solidFill>
                <a:schemeClr val="accent3"/>
              </a:solidFill>
              <a:prstDash val="solid"/>
              <a:miter lim="800000"/>
              <a:headEnd type="none" w="sm" len="sm"/>
              <a:tailEnd type="none" w="sm" len="sm"/>
            </a:ln>
          </p:spPr>
        </p:cxnSp>
        <p:cxnSp>
          <p:nvCxnSpPr>
            <p:cNvPr id="432" name="Google Shape;432;p55"/>
            <p:cNvCxnSpPr/>
            <p:nvPr/>
          </p:nvCxnSpPr>
          <p:spPr>
            <a:xfrm rot="-2700000">
              <a:off x="9783028" y="2177909"/>
              <a:ext cx="765875" cy="0"/>
            </a:xfrm>
            <a:prstGeom prst="straightConnector1">
              <a:avLst/>
            </a:prstGeom>
            <a:noFill/>
            <a:ln w="50800" cap="flat" cmpd="sng">
              <a:solidFill>
                <a:schemeClr val="accent3"/>
              </a:solidFill>
              <a:prstDash val="solid"/>
              <a:miter lim="800000"/>
              <a:headEnd type="none" w="sm" len="sm"/>
              <a:tailEnd type="none" w="sm" len="sm"/>
            </a:ln>
          </p:spPr>
        </p:cxnSp>
      </p:grpSp>
      <p:sp>
        <p:nvSpPr>
          <p:cNvPr id="433" name="Google Shape;433;p55"/>
          <p:cNvSpPr>
            <a:spLocks noGrp="1"/>
          </p:cNvSpPr>
          <p:nvPr>
            <p:ph type="body" idx="7"/>
          </p:nvPr>
        </p:nvSpPr>
        <p:spPr>
          <a:xfrm>
            <a:off x="3873944" y="1742940"/>
            <a:ext cx="1474392" cy="1474619"/>
          </a:xfrm>
          <a:prstGeom prst="ellipse">
            <a:avLst/>
          </a:prstGeom>
          <a:solidFill>
            <a:schemeClr val="lt1"/>
          </a:solid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grpSp>
        <p:nvGrpSpPr>
          <p:cNvPr id="434" name="Google Shape;434;p55"/>
          <p:cNvGrpSpPr/>
          <p:nvPr/>
        </p:nvGrpSpPr>
        <p:grpSpPr>
          <a:xfrm rot="10800000">
            <a:off x="5707913" y="1119313"/>
            <a:ext cx="2780247" cy="270820"/>
            <a:chOff x="4873316" y="2426428"/>
            <a:chExt cx="5560494" cy="541555"/>
          </a:xfrm>
        </p:grpSpPr>
        <p:cxnSp>
          <p:nvCxnSpPr>
            <p:cNvPr id="435" name="Google Shape;435;p55"/>
            <p:cNvCxnSpPr/>
            <p:nvPr/>
          </p:nvCxnSpPr>
          <p:spPr>
            <a:xfrm>
              <a:off x="4873316" y="2434065"/>
              <a:ext cx="5040000" cy="0"/>
            </a:xfrm>
            <a:prstGeom prst="straightConnector1">
              <a:avLst/>
            </a:prstGeom>
            <a:noFill/>
            <a:ln w="50800" cap="flat" cmpd="sng">
              <a:solidFill>
                <a:schemeClr val="accent3"/>
              </a:solidFill>
              <a:prstDash val="solid"/>
              <a:miter lim="800000"/>
              <a:headEnd type="none" w="sm" len="sm"/>
              <a:tailEnd type="none" w="sm" len="sm"/>
            </a:ln>
          </p:spPr>
        </p:cxnSp>
        <p:cxnSp>
          <p:nvCxnSpPr>
            <p:cNvPr id="436" name="Google Shape;436;p55"/>
            <p:cNvCxnSpPr/>
            <p:nvPr/>
          </p:nvCxnSpPr>
          <p:spPr>
            <a:xfrm rot="2700000">
              <a:off x="9780095" y="2697206"/>
              <a:ext cx="765875" cy="0"/>
            </a:xfrm>
            <a:prstGeom prst="straightConnector1">
              <a:avLst/>
            </a:prstGeom>
            <a:noFill/>
            <a:ln w="50800" cap="flat" cmpd="sng">
              <a:solidFill>
                <a:schemeClr val="accent3"/>
              </a:solidFill>
              <a:prstDash val="solid"/>
              <a:miter lim="800000"/>
              <a:headEnd type="none" w="sm" len="sm"/>
              <a:tailEnd type="none" w="sm" len="sm"/>
            </a:ln>
          </p:spPr>
        </p:cxnSp>
      </p:grpSp>
      <p:sp>
        <p:nvSpPr>
          <p:cNvPr id="437" name="Google Shape;437;p55"/>
          <p:cNvSpPr txBox="1">
            <a:spLocks noGrp="1"/>
          </p:cNvSpPr>
          <p:nvPr>
            <p:ph type="body" idx="8"/>
          </p:nvPr>
        </p:nvSpPr>
        <p:spPr>
          <a:xfrm>
            <a:off x="6238160" y="3465219"/>
            <a:ext cx="2250000"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8" name="Google Shape;438;p55"/>
          <p:cNvSpPr txBox="1">
            <a:spLocks noGrp="1"/>
          </p:cNvSpPr>
          <p:nvPr>
            <p:ph type="body" idx="9"/>
          </p:nvPr>
        </p:nvSpPr>
        <p:spPr>
          <a:xfrm>
            <a:off x="6238160" y="2226129"/>
            <a:ext cx="2250000"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9" name="Google Shape;439;p55"/>
          <p:cNvSpPr txBox="1">
            <a:spLocks noGrp="1"/>
          </p:cNvSpPr>
          <p:nvPr>
            <p:ph type="body" idx="13"/>
          </p:nvPr>
        </p:nvSpPr>
        <p:spPr>
          <a:xfrm>
            <a:off x="6238160" y="936245"/>
            <a:ext cx="2250000"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0" name="Google Shape;440;p55"/>
          <p:cNvSpPr txBox="1">
            <a:spLocks noGrp="1"/>
          </p:cNvSpPr>
          <p:nvPr>
            <p:ph type="body" idx="14"/>
          </p:nvPr>
        </p:nvSpPr>
        <p:spPr>
          <a:xfrm>
            <a:off x="6238160" y="1479986"/>
            <a:ext cx="2250000"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1" name="Google Shape;441;p55"/>
          <p:cNvSpPr txBox="1">
            <a:spLocks noGrp="1"/>
          </p:cNvSpPr>
          <p:nvPr>
            <p:ph type="body" idx="15"/>
          </p:nvPr>
        </p:nvSpPr>
        <p:spPr>
          <a:xfrm>
            <a:off x="6238160" y="2713930"/>
            <a:ext cx="2250000"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2" name="Google Shape;442;p55"/>
          <p:cNvSpPr txBox="1">
            <a:spLocks noGrp="1"/>
          </p:cNvSpPr>
          <p:nvPr>
            <p:ph type="body" idx="16"/>
          </p:nvPr>
        </p:nvSpPr>
        <p:spPr>
          <a:xfrm>
            <a:off x="6238160" y="3990550"/>
            <a:ext cx="2250000"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443" name="Google Shape;443;p55"/>
          <p:cNvPicPr preferRelativeResize="0"/>
          <p:nvPr/>
        </p:nvPicPr>
        <p:blipFill rotWithShape="1">
          <a:blip r:embed="rId5">
            <a:alphaModFix/>
          </a:blip>
          <a:srcRect/>
          <a:stretch/>
        </p:blipFill>
        <p:spPr>
          <a:xfrm>
            <a:off x="8584083" y="3408049"/>
            <a:ext cx="375620" cy="463961"/>
          </a:xfrm>
          <a:prstGeom prst="rect">
            <a:avLst/>
          </a:prstGeom>
          <a:noFill/>
          <a:ln>
            <a:noFill/>
          </a:ln>
        </p:spPr>
      </p:pic>
      <p:pic>
        <p:nvPicPr>
          <p:cNvPr id="444" name="Google Shape;444;p55"/>
          <p:cNvPicPr preferRelativeResize="0"/>
          <p:nvPr/>
        </p:nvPicPr>
        <p:blipFill rotWithShape="1">
          <a:blip r:embed="rId6">
            <a:alphaModFix/>
          </a:blip>
          <a:srcRect/>
          <a:stretch/>
        </p:blipFill>
        <p:spPr>
          <a:xfrm>
            <a:off x="8589289" y="2161474"/>
            <a:ext cx="375620" cy="463961"/>
          </a:xfrm>
          <a:prstGeom prst="rect">
            <a:avLst/>
          </a:prstGeom>
          <a:noFill/>
          <a:ln>
            <a:noFill/>
          </a:ln>
        </p:spPr>
      </p:pic>
      <p:pic>
        <p:nvPicPr>
          <p:cNvPr id="445" name="Google Shape;445;p55"/>
          <p:cNvPicPr preferRelativeResize="0"/>
          <p:nvPr/>
        </p:nvPicPr>
        <p:blipFill rotWithShape="1">
          <a:blip r:embed="rId7">
            <a:alphaModFix/>
          </a:blip>
          <a:srcRect/>
          <a:stretch/>
        </p:blipFill>
        <p:spPr>
          <a:xfrm>
            <a:off x="8589289" y="898987"/>
            <a:ext cx="375620" cy="463961"/>
          </a:xfrm>
          <a:prstGeom prst="rect">
            <a:avLst/>
          </a:prstGeom>
          <a:noFill/>
          <a:ln>
            <a:noFill/>
          </a:ln>
        </p:spPr>
      </p:pic>
      <p:sp>
        <p:nvSpPr>
          <p:cNvPr id="446" name="Google Shape;446;p55"/>
          <p:cNvSpPr/>
          <p:nvPr/>
        </p:nvSpPr>
        <p:spPr>
          <a:xfrm>
            <a:off x="3660123" y="1570851"/>
            <a:ext cx="1836914" cy="1837198"/>
          </a:xfrm>
          <a:prstGeom prst="ellipse">
            <a:avLst/>
          </a:prstGeom>
          <a:noFill/>
          <a:ln w="12700" cap="flat" cmpd="sng">
            <a:solidFill>
              <a:schemeClr val="accent4"/>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447" name="Google Shape;447;p55"/>
          <p:cNvSpPr txBox="1">
            <a:spLocks noGrp="1"/>
          </p:cNvSpPr>
          <p:nvPr>
            <p:ph type="body" idx="17"/>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65688928"/>
      </p:ext>
    </p:extLst>
  </p:cSld>
  <p:clrMapOvr>
    <a:masterClrMapping/>
  </p:clrMapOvr>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ext with image or diagram DARK">
  <p:cSld name="Text with image or diagram DARK">
    <p:bg>
      <p:bgPr>
        <a:solidFill>
          <a:schemeClr val="dk1"/>
        </a:solidFill>
        <a:effectLst/>
      </p:bgPr>
    </p:bg>
    <p:spTree>
      <p:nvGrpSpPr>
        <p:cNvPr id="1" name="Shape 448"/>
        <p:cNvGrpSpPr/>
        <p:nvPr/>
      </p:nvGrpSpPr>
      <p:grpSpPr>
        <a:xfrm>
          <a:off x="0" y="0"/>
          <a:ext cx="0" cy="0"/>
          <a:chOff x="0" y="0"/>
          <a:chExt cx="0" cy="0"/>
        </a:xfrm>
      </p:grpSpPr>
      <p:sp>
        <p:nvSpPr>
          <p:cNvPr id="449" name="Google Shape;449;p56"/>
          <p:cNvSpPr txBox="1">
            <a:spLocks noGrp="1"/>
          </p:cNvSpPr>
          <p:nvPr>
            <p:ph type="body" idx="1"/>
          </p:nvPr>
        </p:nvSpPr>
        <p:spPr>
          <a:xfrm>
            <a:off x="3149601" y="-1"/>
            <a:ext cx="5994400" cy="5143501"/>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lt1"/>
              </a:buClr>
              <a:buSzPts val="1133"/>
              <a:buFont typeface="Century Gothic"/>
              <a:buNone/>
              <a:defRPr>
                <a:solidFill>
                  <a:schemeClr val="lt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0" name="Google Shape;450;p56"/>
          <p:cNvSpPr txBox="1">
            <a:spLocks noGrp="1"/>
          </p:cNvSpPr>
          <p:nvPr>
            <p:ph type="title"/>
          </p:nvPr>
        </p:nvSpPr>
        <p:spPr>
          <a:xfrm>
            <a:off x="269875" y="270042"/>
            <a:ext cx="2790032" cy="284876"/>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1" name="Google Shape;451;p56"/>
          <p:cNvSpPr txBox="1">
            <a:spLocks noGrp="1"/>
          </p:cNvSpPr>
          <p:nvPr>
            <p:ph type="body" idx="2"/>
          </p:nvPr>
        </p:nvSpPr>
        <p:spPr>
          <a:xfrm>
            <a:off x="269875" y="1100983"/>
            <a:ext cx="2790032"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2" name="Google Shape;452;p56"/>
          <p:cNvSpPr txBox="1">
            <a:spLocks noGrp="1"/>
          </p:cNvSpPr>
          <p:nvPr>
            <p:ph type="body" idx="3"/>
          </p:nvPr>
        </p:nvSpPr>
        <p:spPr>
          <a:xfrm>
            <a:off x="269875" y="1310319"/>
            <a:ext cx="2790032" cy="2959255"/>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3" name="Google Shape;453;p56"/>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4" name="Google Shape;454;p56"/>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455" name="Google Shape;455;p56"/>
          <p:cNvSpPr txBox="1">
            <a:spLocks noGrp="1"/>
          </p:cNvSpPr>
          <p:nvPr>
            <p:ph type="body" idx="4"/>
          </p:nvPr>
        </p:nvSpPr>
        <p:spPr>
          <a:xfrm>
            <a:off x="269875" y="770760"/>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9683735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Audience Profile">
  <p:cSld name="Audience Profile">
    <p:bg>
      <p:bgPr>
        <a:solidFill>
          <a:schemeClr val="dk1"/>
        </a:solidFill>
        <a:effectLst/>
      </p:bgPr>
    </p:bg>
    <p:spTree>
      <p:nvGrpSpPr>
        <p:cNvPr id="1" name="Shape 456"/>
        <p:cNvGrpSpPr/>
        <p:nvPr/>
      </p:nvGrpSpPr>
      <p:grpSpPr>
        <a:xfrm>
          <a:off x="0" y="0"/>
          <a:ext cx="0" cy="0"/>
          <a:chOff x="0" y="0"/>
          <a:chExt cx="0" cy="0"/>
        </a:xfrm>
      </p:grpSpPr>
      <p:sp>
        <p:nvSpPr>
          <p:cNvPr id="457" name="Google Shape;457;p57"/>
          <p:cNvSpPr>
            <a:spLocks noGrp="1"/>
          </p:cNvSpPr>
          <p:nvPr>
            <p:ph type="body" idx="1"/>
          </p:nvPr>
        </p:nvSpPr>
        <p:spPr>
          <a:xfrm>
            <a:off x="3957419" y="933298"/>
            <a:ext cx="3321967" cy="3322479"/>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lt1"/>
              </a:buClr>
              <a:buSzPts val="1133"/>
              <a:buFont typeface="Century Gothic"/>
              <a:buNone/>
              <a:defRPr>
                <a:solidFill>
                  <a:schemeClr val="lt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8" name="Google Shape;458;p57"/>
          <p:cNvSpPr>
            <a:spLocks noGrp="1"/>
          </p:cNvSpPr>
          <p:nvPr>
            <p:ph type="pic" idx="2"/>
          </p:nvPr>
        </p:nvSpPr>
        <p:spPr>
          <a:xfrm>
            <a:off x="5262490" y="636704"/>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59" name="Google Shape;459;p57"/>
          <p:cNvSpPr>
            <a:spLocks noGrp="1"/>
          </p:cNvSpPr>
          <p:nvPr>
            <p:ph type="pic" idx="3"/>
          </p:nvPr>
        </p:nvSpPr>
        <p:spPr>
          <a:xfrm>
            <a:off x="6464489" y="1203763"/>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60" name="Google Shape;460;p57"/>
          <p:cNvSpPr>
            <a:spLocks noGrp="1"/>
          </p:cNvSpPr>
          <p:nvPr>
            <p:ph type="pic" idx="4"/>
          </p:nvPr>
        </p:nvSpPr>
        <p:spPr>
          <a:xfrm>
            <a:off x="4084412" y="1203399"/>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61" name="Google Shape;461;p57"/>
          <p:cNvSpPr>
            <a:spLocks noGrp="1"/>
          </p:cNvSpPr>
          <p:nvPr>
            <p:ph type="pic" idx="5"/>
          </p:nvPr>
        </p:nvSpPr>
        <p:spPr>
          <a:xfrm>
            <a:off x="3639500" y="2244944"/>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62" name="Google Shape;462;p57"/>
          <p:cNvSpPr>
            <a:spLocks noGrp="1"/>
          </p:cNvSpPr>
          <p:nvPr>
            <p:ph type="pic" idx="6"/>
          </p:nvPr>
        </p:nvSpPr>
        <p:spPr>
          <a:xfrm>
            <a:off x="6926180" y="2244944"/>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63" name="Google Shape;463;p57"/>
          <p:cNvSpPr>
            <a:spLocks noGrp="1"/>
          </p:cNvSpPr>
          <p:nvPr>
            <p:ph type="pic" idx="7"/>
          </p:nvPr>
        </p:nvSpPr>
        <p:spPr>
          <a:xfrm>
            <a:off x="4116457" y="3338942"/>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64" name="Google Shape;464;p57"/>
          <p:cNvSpPr>
            <a:spLocks noGrp="1"/>
          </p:cNvSpPr>
          <p:nvPr>
            <p:ph type="pic" idx="8"/>
          </p:nvPr>
        </p:nvSpPr>
        <p:spPr>
          <a:xfrm>
            <a:off x="5279600" y="3850263"/>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65" name="Google Shape;465;p57"/>
          <p:cNvSpPr>
            <a:spLocks noGrp="1"/>
          </p:cNvSpPr>
          <p:nvPr>
            <p:ph type="pic" idx="9"/>
          </p:nvPr>
        </p:nvSpPr>
        <p:spPr>
          <a:xfrm>
            <a:off x="6400626" y="3338942"/>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66" name="Google Shape;466;p57"/>
          <p:cNvSpPr txBox="1">
            <a:spLocks noGrp="1"/>
          </p:cNvSpPr>
          <p:nvPr>
            <p:ph type="body" idx="13"/>
          </p:nvPr>
        </p:nvSpPr>
        <p:spPr>
          <a:xfrm>
            <a:off x="269875" y="1100982"/>
            <a:ext cx="2159795" cy="20626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67" name="Google Shape;467;p57"/>
          <p:cNvSpPr txBox="1">
            <a:spLocks noGrp="1"/>
          </p:cNvSpPr>
          <p:nvPr>
            <p:ph type="body" idx="14"/>
          </p:nvPr>
        </p:nvSpPr>
        <p:spPr>
          <a:xfrm>
            <a:off x="269875" y="1310319"/>
            <a:ext cx="2070101" cy="2959255"/>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68" name="Google Shape;468;p57"/>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9" name="Google Shape;469;p57"/>
          <p:cNvSpPr txBox="1">
            <a:spLocks noGrp="1"/>
          </p:cNvSpPr>
          <p:nvPr>
            <p:ph type="sldNum" idx="12"/>
          </p:nvPr>
        </p:nvSpPr>
        <p:spPr>
          <a:xfrm>
            <a:off x="8190707" y="4770736"/>
            <a:ext cx="665956" cy="1752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470" name="Google Shape;470;p57"/>
          <p:cNvSpPr txBox="1">
            <a:spLocks noGrp="1"/>
          </p:cNvSpPr>
          <p:nvPr>
            <p:ph type="body" idx="15"/>
          </p:nvPr>
        </p:nvSpPr>
        <p:spPr>
          <a:xfrm>
            <a:off x="6246051" y="432420"/>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71" name="Google Shape;471;p57"/>
          <p:cNvSpPr txBox="1">
            <a:spLocks noGrp="1"/>
          </p:cNvSpPr>
          <p:nvPr>
            <p:ph type="body" idx="16"/>
          </p:nvPr>
        </p:nvSpPr>
        <p:spPr>
          <a:xfrm>
            <a:off x="6246050" y="652537"/>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72" name="Google Shape;472;p57"/>
          <p:cNvSpPr txBox="1">
            <a:spLocks noGrp="1"/>
          </p:cNvSpPr>
          <p:nvPr>
            <p:ph type="body" idx="17"/>
          </p:nvPr>
        </p:nvSpPr>
        <p:spPr>
          <a:xfrm>
            <a:off x="7320669" y="1317725"/>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73" name="Google Shape;473;p57"/>
          <p:cNvSpPr txBox="1">
            <a:spLocks noGrp="1"/>
          </p:cNvSpPr>
          <p:nvPr>
            <p:ph type="body" idx="18"/>
          </p:nvPr>
        </p:nvSpPr>
        <p:spPr>
          <a:xfrm>
            <a:off x="7320668" y="1537842"/>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74" name="Google Shape;474;p57"/>
          <p:cNvSpPr txBox="1">
            <a:spLocks noGrp="1"/>
          </p:cNvSpPr>
          <p:nvPr>
            <p:ph type="body" idx="19"/>
          </p:nvPr>
        </p:nvSpPr>
        <p:spPr>
          <a:xfrm>
            <a:off x="7738113" y="2362278"/>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75" name="Google Shape;475;p57"/>
          <p:cNvSpPr txBox="1">
            <a:spLocks noGrp="1"/>
          </p:cNvSpPr>
          <p:nvPr>
            <p:ph type="body" idx="20"/>
          </p:nvPr>
        </p:nvSpPr>
        <p:spPr>
          <a:xfrm>
            <a:off x="7738112" y="2582395"/>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76" name="Google Shape;476;p57"/>
          <p:cNvSpPr txBox="1">
            <a:spLocks noGrp="1"/>
          </p:cNvSpPr>
          <p:nvPr>
            <p:ph type="body" idx="21"/>
          </p:nvPr>
        </p:nvSpPr>
        <p:spPr>
          <a:xfrm>
            <a:off x="7320669" y="3497728"/>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77" name="Google Shape;477;p57"/>
          <p:cNvSpPr txBox="1">
            <a:spLocks noGrp="1"/>
          </p:cNvSpPr>
          <p:nvPr>
            <p:ph type="body" idx="22"/>
          </p:nvPr>
        </p:nvSpPr>
        <p:spPr>
          <a:xfrm>
            <a:off x="7320668" y="3717845"/>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78" name="Google Shape;478;p57"/>
          <p:cNvSpPr txBox="1">
            <a:spLocks noGrp="1"/>
          </p:cNvSpPr>
          <p:nvPr>
            <p:ph type="body" idx="23"/>
          </p:nvPr>
        </p:nvSpPr>
        <p:spPr>
          <a:xfrm>
            <a:off x="4181598" y="4225972"/>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79" name="Google Shape;479;p57"/>
          <p:cNvSpPr txBox="1">
            <a:spLocks noGrp="1"/>
          </p:cNvSpPr>
          <p:nvPr>
            <p:ph type="body" idx="24"/>
          </p:nvPr>
        </p:nvSpPr>
        <p:spPr>
          <a:xfrm>
            <a:off x="4181597" y="4446089"/>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0" name="Google Shape;480;p57"/>
          <p:cNvSpPr txBox="1">
            <a:spLocks noGrp="1"/>
          </p:cNvSpPr>
          <p:nvPr>
            <p:ph type="body" idx="25"/>
          </p:nvPr>
        </p:nvSpPr>
        <p:spPr>
          <a:xfrm>
            <a:off x="2785954" y="1307247"/>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1" name="Google Shape;481;p57"/>
          <p:cNvSpPr txBox="1">
            <a:spLocks noGrp="1"/>
          </p:cNvSpPr>
          <p:nvPr>
            <p:ph type="body" idx="26"/>
          </p:nvPr>
        </p:nvSpPr>
        <p:spPr>
          <a:xfrm>
            <a:off x="2785953" y="1527363"/>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2" name="Google Shape;482;p57"/>
          <p:cNvSpPr txBox="1">
            <a:spLocks noGrp="1"/>
          </p:cNvSpPr>
          <p:nvPr>
            <p:ph type="body" idx="27"/>
          </p:nvPr>
        </p:nvSpPr>
        <p:spPr>
          <a:xfrm>
            <a:off x="2378910" y="2348121"/>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3" name="Google Shape;483;p57"/>
          <p:cNvSpPr txBox="1">
            <a:spLocks noGrp="1"/>
          </p:cNvSpPr>
          <p:nvPr>
            <p:ph type="body" idx="28"/>
          </p:nvPr>
        </p:nvSpPr>
        <p:spPr>
          <a:xfrm>
            <a:off x="2378909" y="2568237"/>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4" name="Google Shape;484;p57"/>
          <p:cNvSpPr txBox="1">
            <a:spLocks noGrp="1"/>
          </p:cNvSpPr>
          <p:nvPr>
            <p:ph type="body" idx="29"/>
          </p:nvPr>
        </p:nvSpPr>
        <p:spPr>
          <a:xfrm>
            <a:off x="2813215" y="3485588"/>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5" name="Google Shape;485;p57"/>
          <p:cNvSpPr txBox="1">
            <a:spLocks noGrp="1"/>
          </p:cNvSpPr>
          <p:nvPr>
            <p:ph type="body" idx="30"/>
          </p:nvPr>
        </p:nvSpPr>
        <p:spPr>
          <a:xfrm>
            <a:off x="2813215" y="3705705"/>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6" name="Google Shape;486;p57"/>
          <p:cNvSpPr txBox="1">
            <a:spLocks noGrp="1"/>
          </p:cNvSpPr>
          <p:nvPr>
            <p:ph type="body" idx="31"/>
          </p:nvPr>
        </p:nvSpPr>
        <p:spPr>
          <a:xfrm>
            <a:off x="269875" y="282523"/>
            <a:ext cx="6106688" cy="336349"/>
          </a:xfrm>
          <a:prstGeom prst="rect">
            <a:avLst/>
          </a:prstGeom>
          <a:noFill/>
          <a:ln>
            <a:noFill/>
          </a:ln>
        </p:spPr>
        <p:txBody>
          <a:bodyPr spcFirstLastPara="1" wrap="square" lIns="0" tIns="0" rIns="91425" bIns="45700" anchor="t" anchorCtr="0">
            <a:noAutofit/>
          </a:bodyPr>
          <a:lstStyle>
            <a:lvl1pPr marL="342900" marR="0" lvl="0" indent="-171450" algn="l">
              <a:lnSpc>
                <a:spcPct val="90000"/>
              </a:lnSpc>
              <a:spcBef>
                <a:spcPts val="0"/>
              </a:spcBef>
              <a:spcAft>
                <a:spcPts val="0"/>
              </a:spcAft>
              <a:buClr>
                <a:schemeClr val="lt1"/>
              </a:buClr>
              <a:buSzPts val="1700"/>
              <a:buFont typeface="Century Gothic"/>
              <a:buNone/>
              <a:defRPr sz="1500" b="1">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Font typeface="Century Gothic"/>
              <a:buNone/>
              <a:defRPr sz="1350"/>
            </a:lvl2pPr>
            <a:lvl3pPr marL="1028700" lvl="2" indent="-171450" algn="l">
              <a:lnSpc>
                <a:spcPct val="110000"/>
              </a:lnSpc>
              <a:spcBef>
                <a:spcPts val="1050"/>
              </a:spcBef>
              <a:spcAft>
                <a:spcPts val="0"/>
              </a:spcAft>
              <a:buClr>
                <a:schemeClr val="dk1"/>
              </a:buClr>
              <a:buSzPts val="1800"/>
              <a:buNone/>
              <a:defRPr sz="1350"/>
            </a:lvl3pPr>
            <a:lvl4pPr marL="1371600" lvl="3" indent="-171450" algn="l">
              <a:lnSpc>
                <a:spcPct val="110000"/>
              </a:lnSpc>
              <a:spcBef>
                <a:spcPts val="1050"/>
              </a:spcBef>
              <a:spcAft>
                <a:spcPts val="0"/>
              </a:spcAft>
              <a:buClr>
                <a:schemeClr val="dk1"/>
              </a:buClr>
              <a:buSzPts val="1800"/>
              <a:buNone/>
              <a:defRPr sz="1350"/>
            </a:lvl4pPr>
            <a:lvl5pPr marL="1714500" lvl="4" indent="-171450" algn="l">
              <a:lnSpc>
                <a:spcPct val="110000"/>
              </a:lnSpc>
              <a:spcBef>
                <a:spcPts val="1050"/>
              </a:spcBef>
              <a:spcAft>
                <a:spcPts val="0"/>
              </a:spcAft>
              <a:buClr>
                <a:schemeClr val="dk1"/>
              </a:buClr>
              <a:buSzPts val="1800"/>
              <a:buNone/>
              <a:defRPr sz="135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7" name="Google Shape;487;p57"/>
          <p:cNvSpPr txBox="1">
            <a:spLocks noGrp="1"/>
          </p:cNvSpPr>
          <p:nvPr>
            <p:ph type="body" idx="32"/>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21530952"/>
      </p:ext>
    </p:extLst>
  </p:cSld>
  <p:clrMapOvr>
    <a:masterClrMapping/>
  </p:clrMapOvr>
  <p:extLst>
    <p:ext uri="{DCECCB84-F9BA-43D5-87BE-67443E8EF086}">
      <p15:sldGuideLst xmlns:p15="http://schemas.microsoft.com/office/powerpoint/2012/main">
        <p15:guide id="1" orient="horz" pos="439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2 circles with images">
  <p:cSld name="2 circles with images">
    <p:bg>
      <p:bgPr>
        <a:solidFill>
          <a:schemeClr val="dk1"/>
        </a:solidFill>
        <a:effectLst/>
      </p:bgPr>
    </p:bg>
    <p:spTree>
      <p:nvGrpSpPr>
        <p:cNvPr id="1" name="Shape 488"/>
        <p:cNvGrpSpPr/>
        <p:nvPr/>
      </p:nvGrpSpPr>
      <p:grpSpPr>
        <a:xfrm>
          <a:off x="0" y="0"/>
          <a:ext cx="0" cy="0"/>
          <a:chOff x="0" y="0"/>
          <a:chExt cx="0" cy="0"/>
        </a:xfrm>
      </p:grpSpPr>
      <p:sp>
        <p:nvSpPr>
          <p:cNvPr id="489" name="Google Shape;489;p58"/>
          <p:cNvSpPr>
            <a:spLocks noGrp="1"/>
          </p:cNvSpPr>
          <p:nvPr>
            <p:ph type="body" idx="1"/>
          </p:nvPr>
        </p:nvSpPr>
        <p:spPr>
          <a:xfrm>
            <a:off x="3998702" y="943520"/>
            <a:ext cx="3321967" cy="3322479"/>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b" anchorCtr="0">
            <a:normAutofit/>
          </a:bodyPr>
          <a:lstStyle>
            <a:lvl1pPr marL="342900" lvl="0" indent="-171450" algn="l">
              <a:lnSpc>
                <a:spcPct val="110000"/>
              </a:lnSpc>
              <a:spcBef>
                <a:spcPts val="1050"/>
              </a:spcBef>
              <a:spcAft>
                <a:spcPts val="0"/>
              </a:spcAft>
              <a:buClr>
                <a:schemeClr val="lt1"/>
              </a:buClr>
              <a:buSzPts val="1133"/>
              <a:buFont typeface="Century Gothic"/>
              <a:buNone/>
              <a:defRPr>
                <a:solidFill>
                  <a:schemeClr val="lt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0" name="Google Shape;490;p58"/>
          <p:cNvSpPr>
            <a:spLocks noGrp="1"/>
          </p:cNvSpPr>
          <p:nvPr>
            <p:ph type="pic" idx="2"/>
          </p:nvPr>
        </p:nvSpPr>
        <p:spPr>
          <a:xfrm>
            <a:off x="5262490" y="636704"/>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91" name="Google Shape;491;p58"/>
          <p:cNvSpPr>
            <a:spLocks noGrp="1"/>
          </p:cNvSpPr>
          <p:nvPr>
            <p:ph type="pic" idx="3"/>
          </p:nvPr>
        </p:nvSpPr>
        <p:spPr>
          <a:xfrm>
            <a:off x="6464489" y="1203763"/>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92" name="Google Shape;492;p58"/>
          <p:cNvSpPr>
            <a:spLocks noGrp="1"/>
          </p:cNvSpPr>
          <p:nvPr>
            <p:ph type="pic" idx="4"/>
          </p:nvPr>
        </p:nvSpPr>
        <p:spPr>
          <a:xfrm>
            <a:off x="4084412" y="1203399"/>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93" name="Google Shape;493;p58"/>
          <p:cNvSpPr>
            <a:spLocks noGrp="1"/>
          </p:cNvSpPr>
          <p:nvPr>
            <p:ph type="pic" idx="5"/>
          </p:nvPr>
        </p:nvSpPr>
        <p:spPr>
          <a:xfrm>
            <a:off x="3639500" y="2244944"/>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94" name="Google Shape;494;p58"/>
          <p:cNvSpPr>
            <a:spLocks noGrp="1"/>
          </p:cNvSpPr>
          <p:nvPr>
            <p:ph type="pic" idx="6"/>
          </p:nvPr>
        </p:nvSpPr>
        <p:spPr>
          <a:xfrm>
            <a:off x="6926180" y="2244944"/>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95" name="Google Shape;495;p58"/>
          <p:cNvSpPr>
            <a:spLocks noGrp="1"/>
          </p:cNvSpPr>
          <p:nvPr>
            <p:ph type="pic" idx="7"/>
          </p:nvPr>
        </p:nvSpPr>
        <p:spPr>
          <a:xfrm>
            <a:off x="4116457" y="3338942"/>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96" name="Google Shape;496;p58"/>
          <p:cNvSpPr>
            <a:spLocks noGrp="1"/>
          </p:cNvSpPr>
          <p:nvPr>
            <p:ph type="pic" idx="8"/>
          </p:nvPr>
        </p:nvSpPr>
        <p:spPr>
          <a:xfrm>
            <a:off x="5279600" y="3850263"/>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97" name="Google Shape;497;p58"/>
          <p:cNvSpPr>
            <a:spLocks noGrp="1"/>
          </p:cNvSpPr>
          <p:nvPr>
            <p:ph type="pic" idx="9"/>
          </p:nvPr>
        </p:nvSpPr>
        <p:spPr>
          <a:xfrm>
            <a:off x="6400626" y="3338942"/>
            <a:ext cx="702000" cy="70210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498" name="Google Shape;498;p58"/>
          <p:cNvSpPr txBox="1">
            <a:spLocks noGrp="1"/>
          </p:cNvSpPr>
          <p:nvPr>
            <p:ph type="body" idx="13"/>
          </p:nvPr>
        </p:nvSpPr>
        <p:spPr>
          <a:xfrm>
            <a:off x="269875" y="1581325"/>
            <a:ext cx="2070101" cy="577872"/>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9" name="Google Shape;499;p58"/>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0" name="Google Shape;500;p58"/>
          <p:cNvSpPr txBox="1">
            <a:spLocks noGrp="1"/>
          </p:cNvSpPr>
          <p:nvPr>
            <p:ph type="sldNum" idx="12"/>
          </p:nvPr>
        </p:nvSpPr>
        <p:spPr>
          <a:xfrm>
            <a:off x="8190707" y="4770736"/>
            <a:ext cx="665956" cy="1752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501" name="Google Shape;501;p58"/>
          <p:cNvSpPr txBox="1">
            <a:spLocks noGrp="1"/>
          </p:cNvSpPr>
          <p:nvPr>
            <p:ph type="body" idx="14"/>
          </p:nvPr>
        </p:nvSpPr>
        <p:spPr>
          <a:xfrm>
            <a:off x="6246051" y="432420"/>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2" name="Google Shape;502;p58"/>
          <p:cNvSpPr txBox="1">
            <a:spLocks noGrp="1"/>
          </p:cNvSpPr>
          <p:nvPr>
            <p:ph type="body" idx="15"/>
          </p:nvPr>
        </p:nvSpPr>
        <p:spPr>
          <a:xfrm>
            <a:off x="6246050" y="652537"/>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3" name="Google Shape;503;p58"/>
          <p:cNvSpPr txBox="1">
            <a:spLocks noGrp="1"/>
          </p:cNvSpPr>
          <p:nvPr>
            <p:ph type="body" idx="16"/>
          </p:nvPr>
        </p:nvSpPr>
        <p:spPr>
          <a:xfrm>
            <a:off x="7320669" y="1317725"/>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4" name="Google Shape;504;p58"/>
          <p:cNvSpPr txBox="1">
            <a:spLocks noGrp="1"/>
          </p:cNvSpPr>
          <p:nvPr>
            <p:ph type="body" idx="17"/>
          </p:nvPr>
        </p:nvSpPr>
        <p:spPr>
          <a:xfrm>
            <a:off x="7320668" y="1537842"/>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5" name="Google Shape;505;p58"/>
          <p:cNvSpPr txBox="1">
            <a:spLocks noGrp="1"/>
          </p:cNvSpPr>
          <p:nvPr>
            <p:ph type="body" idx="18"/>
          </p:nvPr>
        </p:nvSpPr>
        <p:spPr>
          <a:xfrm>
            <a:off x="7738113" y="2362278"/>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6" name="Google Shape;506;p58"/>
          <p:cNvSpPr txBox="1">
            <a:spLocks noGrp="1"/>
          </p:cNvSpPr>
          <p:nvPr>
            <p:ph type="body" idx="19"/>
          </p:nvPr>
        </p:nvSpPr>
        <p:spPr>
          <a:xfrm>
            <a:off x="7738112" y="2582395"/>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7" name="Google Shape;507;p58"/>
          <p:cNvSpPr txBox="1">
            <a:spLocks noGrp="1"/>
          </p:cNvSpPr>
          <p:nvPr>
            <p:ph type="body" idx="20"/>
          </p:nvPr>
        </p:nvSpPr>
        <p:spPr>
          <a:xfrm>
            <a:off x="7320669" y="3497728"/>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8" name="Google Shape;508;p58"/>
          <p:cNvSpPr txBox="1">
            <a:spLocks noGrp="1"/>
          </p:cNvSpPr>
          <p:nvPr>
            <p:ph type="body" idx="21"/>
          </p:nvPr>
        </p:nvSpPr>
        <p:spPr>
          <a:xfrm>
            <a:off x="7320668" y="3717845"/>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9" name="Google Shape;509;p58"/>
          <p:cNvSpPr txBox="1">
            <a:spLocks noGrp="1"/>
          </p:cNvSpPr>
          <p:nvPr>
            <p:ph type="body" idx="22"/>
          </p:nvPr>
        </p:nvSpPr>
        <p:spPr>
          <a:xfrm>
            <a:off x="4181598" y="4225972"/>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0" name="Google Shape;510;p58"/>
          <p:cNvSpPr txBox="1">
            <a:spLocks noGrp="1"/>
          </p:cNvSpPr>
          <p:nvPr>
            <p:ph type="body" idx="23"/>
          </p:nvPr>
        </p:nvSpPr>
        <p:spPr>
          <a:xfrm>
            <a:off x="4181597" y="4446089"/>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1" name="Google Shape;511;p58"/>
          <p:cNvSpPr txBox="1">
            <a:spLocks noGrp="1"/>
          </p:cNvSpPr>
          <p:nvPr>
            <p:ph type="body" idx="24"/>
          </p:nvPr>
        </p:nvSpPr>
        <p:spPr>
          <a:xfrm>
            <a:off x="2785954" y="1307247"/>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2" name="Google Shape;512;p58"/>
          <p:cNvSpPr txBox="1">
            <a:spLocks noGrp="1"/>
          </p:cNvSpPr>
          <p:nvPr>
            <p:ph type="body" idx="25"/>
          </p:nvPr>
        </p:nvSpPr>
        <p:spPr>
          <a:xfrm>
            <a:off x="2785953" y="1527363"/>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3" name="Google Shape;513;p58"/>
          <p:cNvSpPr txBox="1">
            <a:spLocks noGrp="1"/>
          </p:cNvSpPr>
          <p:nvPr>
            <p:ph type="body" idx="26"/>
          </p:nvPr>
        </p:nvSpPr>
        <p:spPr>
          <a:xfrm>
            <a:off x="2378910" y="2348121"/>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4" name="Google Shape;514;p58"/>
          <p:cNvSpPr txBox="1">
            <a:spLocks noGrp="1"/>
          </p:cNvSpPr>
          <p:nvPr>
            <p:ph type="body" idx="27"/>
          </p:nvPr>
        </p:nvSpPr>
        <p:spPr>
          <a:xfrm>
            <a:off x="2378909" y="2568237"/>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5" name="Google Shape;515;p58"/>
          <p:cNvSpPr txBox="1">
            <a:spLocks noGrp="1"/>
          </p:cNvSpPr>
          <p:nvPr>
            <p:ph type="body" idx="28"/>
          </p:nvPr>
        </p:nvSpPr>
        <p:spPr>
          <a:xfrm>
            <a:off x="2813215" y="3485588"/>
            <a:ext cx="789659" cy="21823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020"/>
              <a:buFont typeface="Century Gothic"/>
              <a:buNone/>
              <a:defRPr sz="9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6" name="Google Shape;516;p58"/>
          <p:cNvSpPr txBox="1">
            <a:spLocks noGrp="1"/>
          </p:cNvSpPr>
          <p:nvPr>
            <p:ph type="body" idx="29"/>
          </p:nvPr>
        </p:nvSpPr>
        <p:spPr>
          <a:xfrm>
            <a:off x="2813215" y="3705705"/>
            <a:ext cx="1116000" cy="403155"/>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7" name="Google Shape;517;p58"/>
          <p:cNvSpPr txBox="1">
            <a:spLocks noGrp="1"/>
          </p:cNvSpPr>
          <p:nvPr>
            <p:ph type="body" idx="30"/>
          </p:nvPr>
        </p:nvSpPr>
        <p:spPr>
          <a:xfrm>
            <a:off x="269875" y="282523"/>
            <a:ext cx="6106688" cy="336349"/>
          </a:xfrm>
          <a:prstGeom prst="rect">
            <a:avLst/>
          </a:prstGeom>
          <a:noFill/>
          <a:ln>
            <a:noFill/>
          </a:ln>
        </p:spPr>
        <p:txBody>
          <a:bodyPr spcFirstLastPara="1" wrap="square" lIns="0" tIns="0" rIns="91425" bIns="45700" anchor="t" anchorCtr="0">
            <a:noAutofit/>
          </a:bodyPr>
          <a:lstStyle>
            <a:lvl1pPr marL="342900" marR="0" lvl="0" indent="-171450" algn="l">
              <a:lnSpc>
                <a:spcPct val="90000"/>
              </a:lnSpc>
              <a:spcBef>
                <a:spcPts val="0"/>
              </a:spcBef>
              <a:spcAft>
                <a:spcPts val="0"/>
              </a:spcAft>
              <a:buClr>
                <a:schemeClr val="lt1"/>
              </a:buClr>
              <a:buSzPts val="1700"/>
              <a:buFont typeface="Century Gothic"/>
              <a:buNone/>
              <a:defRPr sz="1500" b="1">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Font typeface="Century Gothic"/>
              <a:buNone/>
              <a:defRPr sz="1350"/>
            </a:lvl2pPr>
            <a:lvl3pPr marL="1028700" lvl="2" indent="-171450" algn="l">
              <a:lnSpc>
                <a:spcPct val="110000"/>
              </a:lnSpc>
              <a:spcBef>
                <a:spcPts val="1050"/>
              </a:spcBef>
              <a:spcAft>
                <a:spcPts val="0"/>
              </a:spcAft>
              <a:buClr>
                <a:schemeClr val="dk1"/>
              </a:buClr>
              <a:buSzPts val="1800"/>
              <a:buNone/>
              <a:defRPr sz="1350"/>
            </a:lvl3pPr>
            <a:lvl4pPr marL="1371600" lvl="3" indent="-171450" algn="l">
              <a:lnSpc>
                <a:spcPct val="110000"/>
              </a:lnSpc>
              <a:spcBef>
                <a:spcPts val="1050"/>
              </a:spcBef>
              <a:spcAft>
                <a:spcPts val="0"/>
              </a:spcAft>
              <a:buClr>
                <a:schemeClr val="dk1"/>
              </a:buClr>
              <a:buSzPts val="1800"/>
              <a:buNone/>
              <a:defRPr sz="1350"/>
            </a:lvl4pPr>
            <a:lvl5pPr marL="1714500" lvl="4" indent="-171450" algn="l">
              <a:lnSpc>
                <a:spcPct val="110000"/>
              </a:lnSpc>
              <a:spcBef>
                <a:spcPts val="1050"/>
              </a:spcBef>
              <a:spcAft>
                <a:spcPts val="0"/>
              </a:spcAft>
              <a:buClr>
                <a:schemeClr val="dk1"/>
              </a:buClr>
              <a:buSzPts val="1800"/>
              <a:buNone/>
              <a:defRPr sz="135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8" name="Google Shape;518;p58"/>
          <p:cNvSpPr>
            <a:spLocks noGrp="1"/>
          </p:cNvSpPr>
          <p:nvPr>
            <p:ph type="body" idx="31"/>
          </p:nvPr>
        </p:nvSpPr>
        <p:spPr>
          <a:xfrm>
            <a:off x="4863415" y="1767905"/>
            <a:ext cx="1540850" cy="1541088"/>
          </a:xfrm>
          <a:prstGeom prst="ellipse">
            <a:avLst/>
          </a:prstGeom>
          <a:noFill/>
          <a:ln w="127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lt1"/>
              </a:buClr>
              <a:buSzPts val="1133"/>
              <a:buFont typeface="Century Gothic"/>
              <a:buNone/>
              <a:defRPr>
                <a:solidFill>
                  <a:schemeClr val="lt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9" name="Google Shape;519;p58"/>
          <p:cNvSpPr>
            <a:spLocks noGrp="1"/>
          </p:cNvSpPr>
          <p:nvPr>
            <p:ph type="pic" idx="32"/>
          </p:nvPr>
        </p:nvSpPr>
        <p:spPr>
          <a:xfrm>
            <a:off x="5852539" y="1733308"/>
            <a:ext cx="702000" cy="702108"/>
          </a:xfrm>
          <a:prstGeom prst="ellipse">
            <a:avLst/>
          </a:prstGeom>
          <a:noFill/>
          <a:ln w="127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520" name="Google Shape;520;p58"/>
          <p:cNvSpPr>
            <a:spLocks noGrp="1"/>
          </p:cNvSpPr>
          <p:nvPr>
            <p:ph type="pic" idx="33"/>
          </p:nvPr>
        </p:nvSpPr>
        <p:spPr>
          <a:xfrm>
            <a:off x="4713140" y="1743770"/>
            <a:ext cx="702000" cy="702108"/>
          </a:xfrm>
          <a:prstGeom prst="ellipse">
            <a:avLst/>
          </a:prstGeom>
          <a:noFill/>
          <a:ln w="127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521" name="Google Shape;521;p58"/>
          <p:cNvSpPr>
            <a:spLocks noGrp="1"/>
          </p:cNvSpPr>
          <p:nvPr>
            <p:ph type="pic" idx="34"/>
          </p:nvPr>
        </p:nvSpPr>
        <p:spPr>
          <a:xfrm>
            <a:off x="5839586" y="2790926"/>
            <a:ext cx="702000" cy="702108"/>
          </a:xfrm>
          <a:prstGeom prst="ellipse">
            <a:avLst/>
          </a:prstGeom>
          <a:noFill/>
          <a:ln w="127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522" name="Google Shape;522;p58"/>
          <p:cNvSpPr>
            <a:spLocks noGrp="1"/>
          </p:cNvSpPr>
          <p:nvPr>
            <p:ph type="pic" idx="35"/>
          </p:nvPr>
        </p:nvSpPr>
        <p:spPr>
          <a:xfrm>
            <a:off x="4700186" y="2801388"/>
            <a:ext cx="702000" cy="702108"/>
          </a:xfrm>
          <a:prstGeom prst="ellipse">
            <a:avLst/>
          </a:prstGeom>
          <a:noFill/>
          <a:ln w="127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595"/>
              <a:buFont typeface="Century Gothic"/>
              <a:buNone/>
              <a:defRPr sz="525"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523" name="Google Shape;523;p58"/>
          <p:cNvSpPr/>
          <p:nvPr/>
        </p:nvSpPr>
        <p:spPr>
          <a:xfrm>
            <a:off x="-1838225" y="1095544"/>
            <a:ext cx="4095749" cy="450070"/>
          </a:xfrm>
          <a:prstGeom prst="parallelogram">
            <a:avLst>
              <a:gd name="adj" fmla="val 95000"/>
            </a:avLst>
          </a:prstGeom>
          <a:solidFill>
            <a:schemeClr val="accent4"/>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524" name="Google Shape;524;p58"/>
          <p:cNvSpPr/>
          <p:nvPr/>
        </p:nvSpPr>
        <p:spPr>
          <a:xfrm>
            <a:off x="-1838226" y="2246100"/>
            <a:ext cx="4095750" cy="450070"/>
          </a:xfrm>
          <a:prstGeom prst="parallelogram">
            <a:avLst>
              <a:gd name="adj" fmla="val 95000"/>
            </a:avLst>
          </a:prstGeom>
          <a:solidFill>
            <a:schemeClr val="accent4"/>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525" name="Google Shape;525;p58"/>
          <p:cNvSpPr/>
          <p:nvPr/>
        </p:nvSpPr>
        <p:spPr>
          <a:xfrm>
            <a:off x="-1824871" y="3429303"/>
            <a:ext cx="4095751" cy="450070"/>
          </a:xfrm>
          <a:prstGeom prst="parallelogram">
            <a:avLst>
              <a:gd name="adj" fmla="val 95000"/>
            </a:avLst>
          </a:prstGeom>
          <a:solidFill>
            <a:schemeClr val="accent4"/>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526" name="Google Shape;526;p58"/>
          <p:cNvSpPr txBox="1">
            <a:spLocks noGrp="1"/>
          </p:cNvSpPr>
          <p:nvPr>
            <p:ph type="body" idx="36"/>
          </p:nvPr>
        </p:nvSpPr>
        <p:spPr>
          <a:xfrm>
            <a:off x="269876" y="1095544"/>
            <a:ext cx="967910"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7" name="Google Shape;527;p58"/>
          <p:cNvSpPr txBox="1">
            <a:spLocks noGrp="1"/>
          </p:cNvSpPr>
          <p:nvPr>
            <p:ph type="body" idx="37"/>
          </p:nvPr>
        </p:nvSpPr>
        <p:spPr>
          <a:xfrm>
            <a:off x="269876" y="2249886"/>
            <a:ext cx="967910"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8" name="Google Shape;528;p58"/>
          <p:cNvSpPr txBox="1">
            <a:spLocks noGrp="1"/>
          </p:cNvSpPr>
          <p:nvPr>
            <p:ph type="body" idx="38"/>
          </p:nvPr>
        </p:nvSpPr>
        <p:spPr>
          <a:xfrm>
            <a:off x="283232" y="3429303"/>
            <a:ext cx="954554"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9" name="Google Shape;529;p58"/>
          <p:cNvSpPr txBox="1">
            <a:spLocks noGrp="1"/>
          </p:cNvSpPr>
          <p:nvPr>
            <p:ph type="body" idx="39"/>
          </p:nvPr>
        </p:nvSpPr>
        <p:spPr>
          <a:xfrm>
            <a:off x="267426" y="2761070"/>
            <a:ext cx="2070101" cy="577872"/>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0" name="Google Shape;530;p58"/>
          <p:cNvSpPr txBox="1">
            <a:spLocks noGrp="1"/>
          </p:cNvSpPr>
          <p:nvPr>
            <p:ph type="body" idx="40"/>
          </p:nvPr>
        </p:nvSpPr>
        <p:spPr>
          <a:xfrm>
            <a:off x="286522" y="3941982"/>
            <a:ext cx="2070101" cy="577872"/>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1" name="Google Shape;531;p58"/>
          <p:cNvSpPr>
            <a:spLocks noGrp="1"/>
          </p:cNvSpPr>
          <p:nvPr>
            <p:ph type="pic" idx="41"/>
          </p:nvPr>
        </p:nvSpPr>
        <p:spPr>
          <a:xfrm>
            <a:off x="1237786" y="1092750"/>
            <a:ext cx="611951" cy="457271"/>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133"/>
              <a:buFont typeface="Century Gothic"/>
              <a:buNone/>
              <a:defRPr sz="10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532" name="Google Shape;532;p58"/>
          <p:cNvSpPr>
            <a:spLocks noGrp="1"/>
          </p:cNvSpPr>
          <p:nvPr>
            <p:ph type="pic" idx="42"/>
          </p:nvPr>
        </p:nvSpPr>
        <p:spPr>
          <a:xfrm>
            <a:off x="1235764" y="2238899"/>
            <a:ext cx="611951" cy="457271"/>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133"/>
              <a:buFont typeface="Century Gothic"/>
              <a:buNone/>
              <a:defRPr sz="10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533" name="Google Shape;533;p58"/>
          <p:cNvSpPr>
            <a:spLocks noGrp="1"/>
          </p:cNvSpPr>
          <p:nvPr>
            <p:ph type="pic" idx="43"/>
          </p:nvPr>
        </p:nvSpPr>
        <p:spPr>
          <a:xfrm>
            <a:off x="1235764" y="3422102"/>
            <a:ext cx="611951" cy="457271"/>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133"/>
              <a:buFont typeface="Century Gothic"/>
              <a:buNone/>
              <a:defRPr sz="10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534" name="Google Shape;534;p58"/>
          <p:cNvSpPr txBox="1">
            <a:spLocks noGrp="1"/>
          </p:cNvSpPr>
          <p:nvPr>
            <p:ph type="body" idx="44"/>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12821848"/>
      </p:ext>
    </p:extLst>
  </p:cSld>
  <p:clrMapOvr>
    <a:masterClrMapping/>
  </p:clrMapOvr>
  <p:extLst>
    <p:ext uri="{DCECCB84-F9BA-43D5-87BE-67443E8EF086}">
      <p15:sldGuideLst xmlns:p15="http://schemas.microsoft.com/office/powerpoint/2012/main">
        <p15:guide id="1" orient="horz" pos="43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7"/>
        <p:cNvGrpSpPr/>
        <p:nvPr/>
      </p:nvGrpSpPr>
      <p:grpSpPr>
        <a:xfrm>
          <a:off x="0" y="0"/>
          <a:ext cx="0" cy="0"/>
          <a:chOff x="0" y="0"/>
          <a:chExt cx="0" cy="0"/>
        </a:xfrm>
      </p:grpSpPr>
      <p:sp>
        <p:nvSpPr>
          <p:cNvPr id="138" name="Google Shape;138;p26"/>
          <p:cNvSpPr txBox="1">
            <a:spLocks noGrp="1"/>
          </p:cNvSpPr>
          <p:nvPr>
            <p:ph type="body" idx="1"/>
          </p:nvPr>
        </p:nvSpPr>
        <p:spPr>
          <a:xfrm>
            <a:off x="269876" y="1095544"/>
            <a:ext cx="8586787" cy="3537178"/>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28600" algn="l">
              <a:lnSpc>
                <a:spcPct val="110000"/>
              </a:lnSpc>
              <a:spcBef>
                <a:spcPts val="1100"/>
              </a:spcBef>
              <a:spcAft>
                <a:spcPts val="0"/>
              </a:spcAft>
              <a:buClr>
                <a:schemeClr val="dk1"/>
              </a:buClr>
              <a:buSzPts val="800"/>
              <a:buNone/>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9" name="Google Shape;139;p26"/>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6"/>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41" name="Google Shape;141;p26"/>
          <p:cNvSpPr txBox="1">
            <a:spLocks noGrp="1"/>
          </p:cNvSpPr>
          <p:nvPr>
            <p:ph type="title"/>
          </p:nvPr>
        </p:nvSpPr>
        <p:spPr>
          <a:xfrm>
            <a:off x="269875" y="273845"/>
            <a:ext cx="8245475" cy="444104"/>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dk1"/>
              </a:buClr>
              <a:buSzPts val="1500"/>
              <a:buFont typeface="Century Gothic"/>
              <a:buNone/>
              <a:defRPr sz="1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2" name="Google Shape;142;p26"/>
          <p:cNvSpPr txBox="1">
            <a:spLocks noGrp="1"/>
          </p:cNvSpPr>
          <p:nvPr>
            <p:ph type="body" idx="2"/>
          </p:nvPr>
        </p:nvSpPr>
        <p:spPr>
          <a:xfrm>
            <a:off x="269875" y="621096"/>
            <a:ext cx="6188075" cy="363734"/>
          </a:xfrm>
          <a:prstGeom prst="rect">
            <a:avLst/>
          </a:prstGeom>
          <a:noFill/>
          <a:ln>
            <a:noFill/>
          </a:ln>
        </p:spPr>
        <p:txBody>
          <a:bodyPr spcFirstLastPara="1" wrap="square" lIns="68575" tIns="34275" rIns="68575" bIns="34275" anchor="t" anchorCtr="0">
            <a:noAutofit/>
          </a:bodyPr>
          <a:lstStyle>
            <a:lvl1pPr marL="457200" lvl="0" indent="-311150" algn="l">
              <a:lnSpc>
                <a:spcPct val="110000"/>
              </a:lnSpc>
              <a:spcBef>
                <a:spcPts val="1100"/>
              </a:spcBef>
              <a:spcAft>
                <a:spcPts val="0"/>
              </a:spcAft>
              <a:buClr>
                <a:schemeClr val="dk1"/>
              </a:buClr>
              <a:buSzPts val="1300"/>
              <a:buFont typeface="Century Gothic"/>
              <a:buChar char="•"/>
              <a:defRPr sz="1500">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3 column bullets">
  <p:cSld name="Title and Content 3 column bullets">
    <p:spTree>
      <p:nvGrpSpPr>
        <p:cNvPr id="1" name="Shape 535"/>
        <p:cNvGrpSpPr/>
        <p:nvPr/>
      </p:nvGrpSpPr>
      <p:grpSpPr>
        <a:xfrm>
          <a:off x="0" y="0"/>
          <a:ext cx="0" cy="0"/>
          <a:chOff x="0" y="0"/>
          <a:chExt cx="0" cy="0"/>
        </a:xfrm>
      </p:grpSpPr>
      <p:sp>
        <p:nvSpPr>
          <p:cNvPr id="536" name="Google Shape;536;p59"/>
          <p:cNvSpPr txBox="1">
            <a:spLocks noGrp="1"/>
          </p:cNvSpPr>
          <p:nvPr>
            <p:ph type="body" idx="1"/>
          </p:nvPr>
        </p:nvSpPr>
        <p:spPr>
          <a:xfrm>
            <a:off x="269876" y="1095544"/>
            <a:ext cx="5670550" cy="3537179"/>
          </a:xfrm>
          <a:prstGeom prst="rect">
            <a:avLst/>
          </a:prstGeom>
          <a:noFill/>
          <a:ln>
            <a:noFill/>
          </a:ln>
        </p:spPr>
        <p:txBody>
          <a:bodyPr spcFirstLastPara="1" wrap="square" lIns="91425" tIns="45700" rIns="91425" bIns="45700" anchor="t" anchorCtr="0">
            <a:noAutofit/>
          </a:bodyPr>
          <a:lstStyle>
            <a:lvl1pPr marL="342900" lvl="0" indent="-214313" algn="l">
              <a:lnSpc>
                <a:spcPct val="110000"/>
              </a:lnSpc>
              <a:spcBef>
                <a:spcPts val="750"/>
              </a:spcBef>
              <a:spcAft>
                <a:spcPts val="0"/>
              </a:spcAft>
              <a:buClr>
                <a:schemeClr val="dk1"/>
              </a:buClr>
              <a:buSzPts val="900"/>
              <a:buFont typeface="Century Gothic"/>
              <a:buChar char="•"/>
              <a:defRPr sz="900">
                <a:solidFill>
                  <a:schemeClr val="dk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133"/>
              <a:buFont typeface="Century Gothic"/>
              <a:buNone/>
              <a:defRPr/>
            </a:lvl2pPr>
            <a:lvl3pPr marL="1028700" lvl="2" indent="-171450" algn="l">
              <a:lnSpc>
                <a:spcPct val="110000"/>
              </a:lnSpc>
              <a:spcBef>
                <a:spcPts val="1050"/>
              </a:spcBef>
              <a:spcAft>
                <a:spcPts val="0"/>
              </a:spcAft>
              <a:buClr>
                <a:schemeClr val="dk1"/>
              </a:buClr>
              <a:buSzPts val="1333"/>
              <a:buNone/>
              <a:defRPr/>
            </a:lvl3pPr>
            <a:lvl4pPr marL="1371600" lvl="3" indent="-171450" algn="l">
              <a:lnSpc>
                <a:spcPct val="110000"/>
              </a:lnSpc>
              <a:spcBef>
                <a:spcPts val="1050"/>
              </a:spcBef>
              <a:spcAft>
                <a:spcPts val="0"/>
              </a:spcAft>
              <a:buClr>
                <a:schemeClr val="dk1"/>
              </a:buClr>
              <a:buSzPts val="1333"/>
              <a:buNone/>
              <a:defRPr/>
            </a:lvl4pPr>
            <a:lvl5pPr marL="1714500" lvl="4" indent="-171450" algn="l">
              <a:lnSpc>
                <a:spcPct val="110000"/>
              </a:lnSpc>
              <a:spcBef>
                <a:spcPts val="1050"/>
              </a:spcBef>
              <a:spcAft>
                <a:spcPts val="0"/>
              </a:spcAft>
              <a:buClr>
                <a:schemeClr val="dk1"/>
              </a:buClr>
              <a:buSzPts val="1333"/>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7" name="Google Shape;537;p59"/>
          <p:cNvSpPr txBox="1">
            <a:spLocks noGrp="1"/>
          </p:cNvSpPr>
          <p:nvPr>
            <p:ph type="title"/>
          </p:nvPr>
        </p:nvSpPr>
        <p:spPr>
          <a:xfrm>
            <a:off x="269876" y="270042"/>
            <a:ext cx="6372224"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8" name="Google Shape;538;p59"/>
          <p:cNvSpPr txBox="1">
            <a:spLocks noGrp="1"/>
          </p:cNvSpPr>
          <p:nvPr>
            <p:ph type="ftr" idx="11"/>
          </p:nvPr>
        </p:nvSpPr>
        <p:spPr>
          <a:xfrm>
            <a:off x="269876" y="4770736"/>
            <a:ext cx="5760244" cy="34199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9" name="Google Shape;539;p59"/>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540" name="Google Shape;540;p59"/>
          <p:cNvSpPr txBox="1">
            <a:spLocks noGrp="1"/>
          </p:cNvSpPr>
          <p:nvPr>
            <p:ph type="body" idx="2"/>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311622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dk1"/>
        </a:solidFill>
        <a:effectLst/>
      </p:bgPr>
    </p:bg>
    <p:spTree>
      <p:nvGrpSpPr>
        <p:cNvPr id="1" name="Shape 541"/>
        <p:cNvGrpSpPr/>
        <p:nvPr/>
      </p:nvGrpSpPr>
      <p:grpSpPr>
        <a:xfrm>
          <a:off x="0" y="0"/>
          <a:ext cx="0" cy="0"/>
          <a:chOff x="0" y="0"/>
          <a:chExt cx="0" cy="0"/>
        </a:xfrm>
      </p:grpSpPr>
      <p:sp>
        <p:nvSpPr>
          <p:cNvPr id="542" name="Google Shape;542;p60"/>
          <p:cNvSpPr txBox="1">
            <a:spLocks noGrp="1"/>
          </p:cNvSpPr>
          <p:nvPr>
            <p:ph type="title"/>
          </p:nvPr>
        </p:nvSpPr>
        <p:spPr>
          <a:xfrm>
            <a:off x="269876" y="270042"/>
            <a:ext cx="8586787" cy="17690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3" name="Google Shape;543;p60"/>
          <p:cNvSpPr txBox="1">
            <a:spLocks noGrp="1"/>
          </p:cNvSpPr>
          <p:nvPr>
            <p:ph type="body" idx="1"/>
          </p:nvPr>
        </p:nvSpPr>
        <p:spPr>
          <a:xfrm>
            <a:off x="269876" y="1095544"/>
            <a:ext cx="5760244" cy="3537179"/>
          </a:xfrm>
          <a:prstGeom prst="rect">
            <a:avLst/>
          </a:prstGeom>
          <a:noFill/>
          <a:ln>
            <a:noFill/>
          </a:ln>
        </p:spPr>
        <p:txBody>
          <a:bodyPr spcFirstLastPara="1" wrap="square" lIns="91425" tIns="45700" rIns="91425" bIns="45700" anchor="t" anchorCtr="0">
            <a:noAutofit/>
          </a:bodyPr>
          <a:lstStyle>
            <a:lvl1pPr marL="342900" marR="0" lvl="0" indent="-214313" algn="l">
              <a:lnSpc>
                <a:spcPct val="110000"/>
              </a:lnSpc>
              <a:spcBef>
                <a:spcPts val="750"/>
              </a:spcBef>
              <a:spcAft>
                <a:spcPts val="0"/>
              </a:spcAft>
              <a:buClr>
                <a:schemeClr val="lt1"/>
              </a:buClr>
              <a:buSzPts val="900"/>
              <a:buFont typeface="Century Gothic"/>
              <a:buChar char="•"/>
              <a:defRPr sz="9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44" name="Google Shape;544;p60"/>
          <p:cNvSpPr txBox="1">
            <a:spLocks noGrp="1"/>
          </p:cNvSpPr>
          <p:nvPr>
            <p:ph type="ftr" idx="11"/>
          </p:nvPr>
        </p:nvSpPr>
        <p:spPr>
          <a:xfrm>
            <a:off x="269875" y="4770736"/>
            <a:ext cx="595017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5" name="Google Shape;545;p60"/>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546" name="Google Shape;546;p60"/>
          <p:cNvSpPr txBox="1">
            <a:spLocks noGrp="1"/>
          </p:cNvSpPr>
          <p:nvPr>
            <p:ph type="body" idx="2"/>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3060718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ext with secondary image">
  <p:cSld name="Text with secondary image">
    <p:bg>
      <p:bgPr>
        <a:solidFill>
          <a:schemeClr val="lt1"/>
        </a:solidFill>
        <a:effectLst/>
      </p:bgPr>
    </p:bg>
    <p:spTree>
      <p:nvGrpSpPr>
        <p:cNvPr id="1" name="Shape 547"/>
        <p:cNvGrpSpPr/>
        <p:nvPr/>
      </p:nvGrpSpPr>
      <p:grpSpPr>
        <a:xfrm>
          <a:off x="0" y="0"/>
          <a:ext cx="0" cy="0"/>
          <a:chOff x="0" y="0"/>
          <a:chExt cx="0" cy="0"/>
        </a:xfrm>
      </p:grpSpPr>
      <p:sp>
        <p:nvSpPr>
          <p:cNvPr id="548" name="Google Shape;548;p61"/>
          <p:cNvSpPr>
            <a:spLocks noGrp="1"/>
          </p:cNvSpPr>
          <p:nvPr>
            <p:ph type="pic" idx="2"/>
          </p:nvPr>
        </p:nvSpPr>
        <p:spPr>
          <a:xfrm>
            <a:off x="3869532" y="0"/>
            <a:ext cx="5274469"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549" name="Google Shape;549;p61"/>
          <p:cNvSpPr txBox="1">
            <a:spLocks noGrp="1"/>
          </p:cNvSpPr>
          <p:nvPr>
            <p:ph type="title"/>
          </p:nvPr>
        </p:nvSpPr>
        <p:spPr>
          <a:xfrm>
            <a:off x="269876" y="273845"/>
            <a:ext cx="3491707" cy="281073"/>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0" name="Google Shape;550;p61"/>
          <p:cNvSpPr txBox="1">
            <a:spLocks noGrp="1"/>
          </p:cNvSpPr>
          <p:nvPr>
            <p:ph type="body" idx="1"/>
          </p:nvPr>
        </p:nvSpPr>
        <p:spPr>
          <a:xfrm>
            <a:off x="268640" y="789154"/>
            <a:ext cx="3490471" cy="363734"/>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1" name="Google Shape;551;p61"/>
          <p:cNvSpPr txBox="1">
            <a:spLocks noGrp="1"/>
          </p:cNvSpPr>
          <p:nvPr>
            <p:ph type="body" idx="3"/>
          </p:nvPr>
        </p:nvSpPr>
        <p:spPr>
          <a:xfrm>
            <a:off x="269875" y="1100394"/>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2" name="Google Shape;552;p61"/>
          <p:cNvSpPr txBox="1">
            <a:spLocks noGrp="1"/>
          </p:cNvSpPr>
          <p:nvPr>
            <p:ph type="body" idx="4"/>
          </p:nvPr>
        </p:nvSpPr>
        <p:spPr>
          <a:xfrm>
            <a:off x="269874" y="1288462"/>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3" name="Google Shape;553;p61"/>
          <p:cNvSpPr txBox="1">
            <a:spLocks noGrp="1"/>
          </p:cNvSpPr>
          <p:nvPr>
            <p:ph type="body" idx="5"/>
          </p:nvPr>
        </p:nvSpPr>
        <p:spPr>
          <a:xfrm>
            <a:off x="269874" y="2209246"/>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4" name="Google Shape;554;p61"/>
          <p:cNvSpPr txBox="1">
            <a:spLocks noGrp="1"/>
          </p:cNvSpPr>
          <p:nvPr>
            <p:ph type="body" idx="6"/>
          </p:nvPr>
        </p:nvSpPr>
        <p:spPr>
          <a:xfrm>
            <a:off x="269874" y="2397315"/>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5" name="Google Shape;555;p61"/>
          <p:cNvSpPr txBox="1">
            <a:spLocks noGrp="1"/>
          </p:cNvSpPr>
          <p:nvPr>
            <p:ph type="body" idx="7"/>
          </p:nvPr>
        </p:nvSpPr>
        <p:spPr>
          <a:xfrm>
            <a:off x="271111" y="3318099"/>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6" name="Google Shape;556;p61"/>
          <p:cNvSpPr txBox="1">
            <a:spLocks noGrp="1"/>
          </p:cNvSpPr>
          <p:nvPr>
            <p:ph type="body" idx="8"/>
          </p:nvPr>
        </p:nvSpPr>
        <p:spPr>
          <a:xfrm>
            <a:off x="271110" y="3506166"/>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7" name="Google Shape;557;p61"/>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8" name="Google Shape;558;p61"/>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9697491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ext with 2 secondary images">
  <p:cSld name="Text with 2 secondary images">
    <p:bg>
      <p:bgPr>
        <a:solidFill>
          <a:schemeClr val="lt1"/>
        </a:solidFill>
        <a:effectLst/>
      </p:bgPr>
    </p:bg>
    <p:spTree>
      <p:nvGrpSpPr>
        <p:cNvPr id="1" name="Shape 559"/>
        <p:cNvGrpSpPr/>
        <p:nvPr/>
      </p:nvGrpSpPr>
      <p:grpSpPr>
        <a:xfrm>
          <a:off x="0" y="0"/>
          <a:ext cx="0" cy="0"/>
          <a:chOff x="0" y="0"/>
          <a:chExt cx="0" cy="0"/>
        </a:xfrm>
      </p:grpSpPr>
      <p:sp>
        <p:nvSpPr>
          <p:cNvPr id="560" name="Google Shape;560;p62"/>
          <p:cNvSpPr>
            <a:spLocks noGrp="1"/>
          </p:cNvSpPr>
          <p:nvPr>
            <p:ph type="pic" idx="2"/>
          </p:nvPr>
        </p:nvSpPr>
        <p:spPr>
          <a:xfrm>
            <a:off x="3869532" y="1"/>
            <a:ext cx="5274469" cy="255108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561" name="Google Shape;561;p62"/>
          <p:cNvSpPr txBox="1">
            <a:spLocks noGrp="1"/>
          </p:cNvSpPr>
          <p:nvPr>
            <p:ph type="title"/>
          </p:nvPr>
        </p:nvSpPr>
        <p:spPr>
          <a:xfrm>
            <a:off x="269876" y="273845"/>
            <a:ext cx="3491707" cy="281073"/>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2" name="Google Shape;562;p62"/>
          <p:cNvSpPr txBox="1">
            <a:spLocks noGrp="1"/>
          </p:cNvSpPr>
          <p:nvPr>
            <p:ph type="body" idx="1"/>
          </p:nvPr>
        </p:nvSpPr>
        <p:spPr>
          <a:xfrm>
            <a:off x="268640" y="789154"/>
            <a:ext cx="3490471" cy="363734"/>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63" name="Google Shape;563;p62"/>
          <p:cNvSpPr txBox="1">
            <a:spLocks noGrp="1"/>
          </p:cNvSpPr>
          <p:nvPr>
            <p:ph type="body" idx="3"/>
          </p:nvPr>
        </p:nvSpPr>
        <p:spPr>
          <a:xfrm>
            <a:off x="269875" y="1100394"/>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64" name="Google Shape;564;p62"/>
          <p:cNvSpPr txBox="1">
            <a:spLocks noGrp="1"/>
          </p:cNvSpPr>
          <p:nvPr>
            <p:ph type="body" idx="4"/>
          </p:nvPr>
        </p:nvSpPr>
        <p:spPr>
          <a:xfrm>
            <a:off x="269876" y="1298031"/>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65" name="Google Shape;565;p62"/>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6" name="Google Shape;566;p62"/>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567" name="Google Shape;567;p62"/>
          <p:cNvSpPr>
            <a:spLocks noGrp="1"/>
          </p:cNvSpPr>
          <p:nvPr>
            <p:ph type="pic" idx="5"/>
          </p:nvPr>
        </p:nvSpPr>
        <p:spPr>
          <a:xfrm>
            <a:off x="3869532" y="2551090"/>
            <a:ext cx="5274469" cy="255108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2677105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 webpage comparison">
  <p:cSld name="2 webpage comparison">
    <p:spTree>
      <p:nvGrpSpPr>
        <p:cNvPr id="1" name="Shape 568"/>
        <p:cNvGrpSpPr/>
        <p:nvPr/>
      </p:nvGrpSpPr>
      <p:grpSpPr>
        <a:xfrm>
          <a:off x="0" y="0"/>
          <a:ext cx="0" cy="0"/>
          <a:chOff x="0" y="0"/>
          <a:chExt cx="0" cy="0"/>
        </a:xfrm>
      </p:grpSpPr>
      <p:sp>
        <p:nvSpPr>
          <p:cNvPr id="569" name="Google Shape;569;p63"/>
          <p:cNvSpPr txBox="1">
            <a:spLocks noGrp="1"/>
          </p:cNvSpPr>
          <p:nvPr>
            <p:ph type="body" idx="1"/>
          </p:nvPr>
        </p:nvSpPr>
        <p:spPr>
          <a:xfrm>
            <a:off x="271134" y="1663174"/>
            <a:ext cx="2363783" cy="153207"/>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solidFill>
                  <a:schemeClr val="dk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0" name="Google Shape;570;p63"/>
          <p:cNvSpPr txBox="1">
            <a:spLocks noGrp="1"/>
          </p:cNvSpPr>
          <p:nvPr>
            <p:ph type="title"/>
          </p:nvPr>
        </p:nvSpPr>
        <p:spPr>
          <a:xfrm>
            <a:off x="269875" y="270042"/>
            <a:ext cx="6372225" cy="180027"/>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1" name="Google Shape;571;p63"/>
          <p:cNvSpPr txBox="1">
            <a:spLocks noGrp="1"/>
          </p:cNvSpPr>
          <p:nvPr>
            <p:ph type="ftr" idx="11"/>
          </p:nvPr>
        </p:nvSpPr>
        <p:spPr>
          <a:xfrm>
            <a:off x="269876" y="4770736"/>
            <a:ext cx="5760244" cy="34199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Clr>
                <a:schemeClr val="dk1"/>
              </a:buClr>
              <a:buSzPts val="8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2" name="Google Shape;572;p63"/>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573" name="Google Shape;573;p63"/>
          <p:cNvSpPr txBox="1">
            <a:spLocks noGrp="1"/>
          </p:cNvSpPr>
          <p:nvPr>
            <p:ph type="body" idx="2"/>
          </p:nvPr>
        </p:nvSpPr>
        <p:spPr>
          <a:xfrm>
            <a:off x="4590257" y="1663174"/>
            <a:ext cx="2359095" cy="164765"/>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solidFill>
                  <a:schemeClr val="dk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4" name="Google Shape;574;p63"/>
          <p:cNvSpPr/>
          <p:nvPr/>
        </p:nvSpPr>
        <p:spPr>
          <a:xfrm>
            <a:off x="276666" y="1087345"/>
            <a:ext cx="4262798" cy="482729"/>
          </a:xfrm>
          <a:custGeom>
            <a:avLst/>
            <a:gdLst/>
            <a:ahLst/>
            <a:cxnLst/>
            <a:rect l="l" t="t" r="r" b="b"/>
            <a:pathLst>
              <a:path w="5099125" h="577347" extrusionOk="0">
                <a:moveTo>
                  <a:pt x="0" y="0"/>
                </a:moveTo>
                <a:lnTo>
                  <a:pt x="5099125" y="0"/>
                </a:lnTo>
                <a:lnTo>
                  <a:pt x="4518212" y="577347"/>
                </a:lnTo>
                <a:lnTo>
                  <a:pt x="0" y="566590"/>
                </a:lnTo>
                <a:lnTo>
                  <a:pt x="0" y="0"/>
                </a:lnTo>
                <a:close/>
              </a:path>
            </a:pathLst>
          </a:cu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dk1"/>
              </a:buClr>
              <a:buSzPts val="1200"/>
              <a:buFont typeface="Century Gothic"/>
              <a:buNone/>
            </a:pPr>
            <a:endParaRPr sz="900" b="0" i="0" u="none" strike="noStrike" cap="none">
              <a:solidFill>
                <a:schemeClr val="lt1"/>
              </a:solidFill>
              <a:latin typeface="Century Gothic"/>
              <a:ea typeface="Century Gothic"/>
              <a:cs typeface="Century Gothic"/>
              <a:sym typeface="Century Gothic"/>
            </a:endParaRPr>
          </a:p>
        </p:txBody>
      </p:sp>
      <p:sp>
        <p:nvSpPr>
          <p:cNvPr id="575" name="Google Shape;575;p63"/>
          <p:cNvSpPr/>
          <p:nvPr/>
        </p:nvSpPr>
        <p:spPr>
          <a:xfrm>
            <a:off x="4590257" y="1095545"/>
            <a:ext cx="4266406" cy="483137"/>
          </a:xfrm>
          <a:custGeom>
            <a:avLst/>
            <a:gdLst/>
            <a:ahLst/>
            <a:cxnLst/>
            <a:rect l="l" t="t" r="r" b="b"/>
            <a:pathLst>
              <a:path w="5099125" h="577347" extrusionOk="0">
                <a:moveTo>
                  <a:pt x="0" y="0"/>
                </a:moveTo>
                <a:lnTo>
                  <a:pt x="5099125" y="0"/>
                </a:lnTo>
                <a:lnTo>
                  <a:pt x="4518212" y="577347"/>
                </a:lnTo>
                <a:lnTo>
                  <a:pt x="0" y="566590"/>
                </a:lnTo>
                <a:lnTo>
                  <a:pt x="0" y="0"/>
                </a:lnTo>
                <a:close/>
              </a:path>
            </a:pathLst>
          </a:cu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chemeClr val="dk1"/>
              </a:buClr>
              <a:buSzPts val="1200"/>
              <a:buFont typeface="Century Gothic"/>
              <a:buNone/>
            </a:pPr>
            <a:endParaRPr sz="900" b="0" i="0" u="none" strike="noStrike" cap="none">
              <a:solidFill>
                <a:schemeClr val="lt1"/>
              </a:solidFill>
              <a:latin typeface="Century Gothic"/>
              <a:ea typeface="Century Gothic"/>
              <a:cs typeface="Century Gothic"/>
              <a:sym typeface="Century Gothic"/>
            </a:endParaRPr>
          </a:p>
        </p:txBody>
      </p:sp>
      <p:sp>
        <p:nvSpPr>
          <p:cNvPr id="576" name="Google Shape;576;p63"/>
          <p:cNvSpPr txBox="1">
            <a:spLocks noGrp="1"/>
          </p:cNvSpPr>
          <p:nvPr>
            <p:ph type="body" idx="3"/>
          </p:nvPr>
        </p:nvSpPr>
        <p:spPr>
          <a:xfrm>
            <a:off x="899320" y="1185697"/>
            <a:ext cx="2343764" cy="288719"/>
          </a:xfrm>
          <a:prstGeom prst="rect">
            <a:avLst/>
          </a:prstGeom>
          <a:noFill/>
          <a:ln>
            <a:noFill/>
          </a:ln>
        </p:spPr>
        <p:txBody>
          <a:bodyPr spcFirstLastPara="1" wrap="square" lIns="216000" tIns="0" rIns="91425" bIns="45700" anchor="ctr" anchorCtr="0">
            <a:noAutofit/>
          </a:bodyPr>
          <a:lstStyle>
            <a:lvl1pPr marL="342900" lvl="0" indent="-171450" algn="l">
              <a:lnSpc>
                <a:spcPct val="110000"/>
              </a:lnSpc>
              <a:spcBef>
                <a:spcPts val="1050"/>
              </a:spcBef>
              <a:spcAft>
                <a:spcPts val="0"/>
              </a:spcAft>
              <a:buClr>
                <a:schemeClr val="lt1"/>
              </a:buClr>
              <a:buSzPts val="1133"/>
              <a:buFont typeface="Century Gothic"/>
              <a:buNone/>
              <a:defRPr b="1">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7" name="Google Shape;577;p63"/>
          <p:cNvSpPr txBox="1">
            <a:spLocks noGrp="1"/>
          </p:cNvSpPr>
          <p:nvPr>
            <p:ph type="body" idx="4"/>
          </p:nvPr>
        </p:nvSpPr>
        <p:spPr>
          <a:xfrm>
            <a:off x="5219701" y="1197040"/>
            <a:ext cx="2250281" cy="288719"/>
          </a:xfrm>
          <a:prstGeom prst="rect">
            <a:avLst/>
          </a:prstGeom>
          <a:noFill/>
          <a:ln>
            <a:noFill/>
          </a:ln>
        </p:spPr>
        <p:txBody>
          <a:bodyPr spcFirstLastPara="1" wrap="square" lIns="216000" tIns="0" rIns="91425" bIns="45700" anchor="ctr" anchorCtr="0">
            <a:noAutofit/>
          </a:bodyPr>
          <a:lstStyle>
            <a:lvl1pPr marL="342900" lvl="0" indent="-171450" algn="l">
              <a:lnSpc>
                <a:spcPct val="110000"/>
              </a:lnSpc>
              <a:spcBef>
                <a:spcPts val="1050"/>
              </a:spcBef>
              <a:spcAft>
                <a:spcPts val="0"/>
              </a:spcAft>
              <a:buClr>
                <a:schemeClr val="lt1"/>
              </a:buClr>
              <a:buSzPts val="1133"/>
              <a:buFont typeface="Century Gothic"/>
              <a:buNone/>
              <a:defRPr b="1">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578" name="Google Shape;578;p63"/>
          <p:cNvPicPr preferRelativeResize="0"/>
          <p:nvPr/>
        </p:nvPicPr>
        <p:blipFill rotWithShape="1">
          <a:blip r:embed="rId2">
            <a:alphaModFix/>
          </a:blip>
          <a:srcRect l="-264865" t="-1616" r="-267127" b="646"/>
          <a:stretch/>
        </p:blipFill>
        <p:spPr>
          <a:xfrm>
            <a:off x="191289" y="1058528"/>
            <a:ext cx="708031" cy="555548"/>
          </a:xfrm>
          <a:prstGeom prst="rect">
            <a:avLst/>
          </a:prstGeom>
          <a:noFill/>
          <a:ln>
            <a:noFill/>
          </a:ln>
        </p:spPr>
      </p:pic>
      <p:pic>
        <p:nvPicPr>
          <p:cNvPr id="579" name="Google Shape;579;p63"/>
          <p:cNvPicPr preferRelativeResize="0"/>
          <p:nvPr/>
        </p:nvPicPr>
        <p:blipFill rotWithShape="1">
          <a:blip r:embed="rId3">
            <a:alphaModFix/>
          </a:blip>
          <a:srcRect l="-138933" t="-628" r="-142311" b="2756"/>
          <a:stretch/>
        </p:blipFill>
        <p:spPr>
          <a:xfrm>
            <a:off x="4556117" y="1066616"/>
            <a:ext cx="697723" cy="547460"/>
          </a:xfrm>
          <a:prstGeom prst="rect">
            <a:avLst/>
          </a:prstGeom>
          <a:noFill/>
          <a:ln>
            <a:noFill/>
          </a:ln>
        </p:spPr>
      </p:pic>
      <p:sp>
        <p:nvSpPr>
          <p:cNvPr id="580" name="Google Shape;580;p63"/>
          <p:cNvSpPr txBox="1">
            <a:spLocks noGrp="1"/>
          </p:cNvSpPr>
          <p:nvPr>
            <p:ph type="body" idx="5"/>
          </p:nvPr>
        </p:nvSpPr>
        <p:spPr>
          <a:xfrm>
            <a:off x="275821" y="1891093"/>
            <a:ext cx="4223948" cy="48448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81" name="Google Shape;581;p63"/>
          <p:cNvSpPr txBox="1">
            <a:spLocks noGrp="1"/>
          </p:cNvSpPr>
          <p:nvPr>
            <p:ph type="body" idx="6"/>
          </p:nvPr>
        </p:nvSpPr>
        <p:spPr>
          <a:xfrm>
            <a:off x="4593371" y="1915942"/>
            <a:ext cx="4256146" cy="459635"/>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582" name="Google Shape;582;p63"/>
          <p:cNvPicPr preferRelativeResize="0"/>
          <p:nvPr/>
        </p:nvPicPr>
        <p:blipFill rotWithShape="1">
          <a:blip r:embed="rId4">
            <a:alphaModFix/>
          </a:blip>
          <a:srcRect/>
          <a:stretch/>
        </p:blipFill>
        <p:spPr>
          <a:xfrm>
            <a:off x="269875" y="2326661"/>
            <a:ext cx="3699960" cy="2400072"/>
          </a:xfrm>
          <a:prstGeom prst="rect">
            <a:avLst/>
          </a:prstGeom>
          <a:noFill/>
          <a:ln>
            <a:noFill/>
          </a:ln>
        </p:spPr>
      </p:pic>
      <p:sp>
        <p:nvSpPr>
          <p:cNvPr id="583" name="Google Shape;583;p63"/>
          <p:cNvSpPr>
            <a:spLocks noGrp="1"/>
          </p:cNvSpPr>
          <p:nvPr>
            <p:ph type="pic" idx="7"/>
          </p:nvPr>
        </p:nvSpPr>
        <p:spPr>
          <a:xfrm>
            <a:off x="296091" y="2597437"/>
            <a:ext cx="3573441" cy="2033639"/>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pic>
        <p:nvPicPr>
          <p:cNvPr id="584" name="Google Shape;584;p63"/>
          <p:cNvPicPr preferRelativeResize="0"/>
          <p:nvPr/>
        </p:nvPicPr>
        <p:blipFill rotWithShape="1">
          <a:blip r:embed="rId4">
            <a:alphaModFix/>
          </a:blip>
          <a:srcRect/>
          <a:stretch/>
        </p:blipFill>
        <p:spPr>
          <a:xfrm>
            <a:off x="4590256" y="2326661"/>
            <a:ext cx="3699960" cy="2400072"/>
          </a:xfrm>
          <a:prstGeom prst="rect">
            <a:avLst/>
          </a:prstGeom>
          <a:noFill/>
          <a:ln>
            <a:noFill/>
          </a:ln>
        </p:spPr>
      </p:pic>
      <p:sp>
        <p:nvSpPr>
          <p:cNvPr id="585" name="Google Shape;585;p63"/>
          <p:cNvSpPr>
            <a:spLocks noGrp="1"/>
          </p:cNvSpPr>
          <p:nvPr>
            <p:ph type="pic" idx="8"/>
          </p:nvPr>
        </p:nvSpPr>
        <p:spPr>
          <a:xfrm>
            <a:off x="4616473" y="2597437"/>
            <a:ext cx="3573441" cy="2033639"/>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586" name="Google Shape;586;p63"/>
          <p:cNvSpPr txBox="1">
            <a:spLocks noGrp="1"/>
          </p:cNvSpPr>
          <p:nvPr>
            <p:ph type="body" idx="9"/>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397334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ext with webpage">
  <p:cSld name="Text with webpage">
    <p:bg>
      <p:bgPr>
        <a:solidFill>
          <a:schemeClr val="lt1"/>
        </a:solidFill>
        <a:effectLst/>
      </p:bgPr>
    </p:bg>
    <p:spTree>
      <p:nvGrpSpPr>
        <p:cNvPr id="1" name="Shape 587"/>
        <p:cNvGrpSpPr/>
        <p:nvPr/>
      </p:nvGrpSpPr>
      <p:grpSpPr>
        <a:xfrm>
          <a:off x="0" y="0"/>
          <a:ext cx="0" cy="0"/>
          <a:chOff x="0" y="0"/>
          <a:chExt cx="0" cy="0"/>
        </a:xfrm>
      </p:grpSpPr>
      <p:sp>
        <p:nvSpPr>
          <p:cNvPr id="588" name="Google Shape;588;p64"/>
          <p:cNvSpPr txBox="1">
            <a:spLocks noGrp="1"/>
          </p:cNvSpPr>
          <p:nvPr>
            <p:ph type="title"/>
          </p:nvPr>
        </p:nvSpPr>
        <p:spPr>
          <a:xfrm>
            <a:off x="269876" y="273845"/>
            <a:ext cx="3491707" cy="281073"/>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9" name="Google Shape;589;p64"/>
          <p:cNvSpPr txBox="1">
            <a:spLocks noGrp="1"/>
          </p:cNvSpPr>
          <p:nvPr>
            <p:ph type="body" idx="1"/>
          </p:nvPr>
        </p:nvSpPr>
        <p:spPr>
          <a:xfrm>
            <a:off x="268640" y="789154"/>
            <a:ext cx="3490471" cy="363734"/>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90" name="Google Shape;590;p64"/>
          <p:cNvSpPr txBox="1">
            <a:spLocks noGrp="1"/>
          </p:cNvSpPr>
          <p:nvPr>
            <p:ph type="body" idx="2"/>
          </p:nvPr>
        </p:nvSpPr>
        <p:spPr>
          <a:xfrm>
            <a:off x="269875" y="1100394"/>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91" name="Google Shape;591;p64"/>
          <p:cNvSpPr txBox="1">
            <a:spLocks noGrp="1"/>
          </p:cNvSpPr>
          <p:nvPr>
            <p:ph type="body" idx="3"/>
          </p:nvPr>
        </p:nvSpPr>
        <p:spPr>
          <a:xfrm>
            <a:off x="269876" y="1298031"/>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92" name="Google Shape;592;p64"/>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3" name="Google Shape;593;p64"/>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pic>
        <p:nvPicPr>
          <p:cNvPr id="594" name="Google Shape;594;p64"/>
          <p:cNvPicPr preferRelativeResize="0"/>
          <p:nvPr/>
        </p:nvPicPr>
        <p:blipFill rotWithShape="1">
          <a:blip r:embed="rId2">
            <a:alphaModFix/>
          </a:blip>
          <a:srcRect/>
          <a:stretch/>
        </p:blipFill>
        <p:spPr>
          <a:xfrm>
            <a:off x="5389721" y="2524160"/>
            <a:ext cx="3466941" cy="2249266"/>
          </a:xfrm>
          <a:prstGeom prst="rect">
            <a:avLst/>
          </a:prstGeom>
          <a:noFill/>
          <a:ln>
            <a:noFill/>
          </a:ln>
        </p:spPr>
      </p:pic>
      <p:pic>
        <p:nvPicPr>
          <p:cNvPr id="595" name="Google Shape;595;p64"/>
          <p:cNvPicPr preferRelativeResize="0"/>
          <p:nvPr/>
        </p:nvPicPr>
        <p:blipFill rotWithShape="1">
          <a:blip r:embed="rId2">
            <a:alphaModFix/>
          </a:blip>
          <a:srcRect/>
          <a:stretch/>
        </p:blipFill>
        <p:spPr>
          <a:xfrm>
            <a:off x="5389721" y="163830"/>
            <a:ext cx="3466941" cy="2249266"/>
          </a:xfrm>
          <a:prstGeom prst="rect">
            <a:avLst/>
          </a:prstGeom>
          <a:noFill/>
          <a:ln>
            <a:noFill/>
          </a:ln>
        </p:spPr>
      </p:pic>
      <p:sp>
        <p:nvSpPr>
          <p:cNvPr id="596" name="Google Shape;596;p64"/>
          <p:cNvSpPr>
            <a:spLocks noGrp="1"/>
          </p:cNvSpPr>
          <p:nvPr>
            <p:ph type="pic" idx="4"/>
          </p:nvPr>
        </p:nvSpPr>
        <p:spPr>
          <a:xfrm>
            <a:off x="5474970" y="446951"/>
            <a:ext cx="3291840" cy="1899871"/>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597" name="Google Shape;597;p64"/>
          <p:cNvSpPr>
            <a:spLocks noGrp="1"/>
          </p:cNvSpPr>
          <p:nvPr>
            <p:ph type="pic" idx="5"/>
          </p:nvPr>
        </p:nvSpPr>
        <p:spPr>
          <a:xfrm>
            <a:off x="5474970" y="2823645"/>
            <a:ext cx="3291840" cy="1836026"/>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9798473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Text with webpage">
  <p:cSld name="1_Text with webpage">
    <p:bg>
      <p:bgPr>
        <a:solidFill>
          <a:schemeClr val="lt1"/>
        </a:solidFill>
        <a:effectLst/>
      </p:bgPr>
    </p:bg>
    <p:spTree>
      <p:nvGrpSpPr>
        <p:cNvPr id="1" name="Shape 598"/>
        <p:cNvGrpSpPr/>
        <p:nvPr/>
      </p:nvGrpSpPr>
      <p:grpSpPr>
        <a:xfrm>
          <a:off x="0" y="0"/>
          <a:ext cx="0" cy="0"/>
          <a:chOff x="0" y="0"/>
          <a:chExt cx="0" cy="0"/>
        </a:xfrm>
      </p:grpSpPr>
      <p:sp>
        <p:nvSpPr>
          <p:cNvPr id="599" name="Google Shape;599;p65"/>
          <p:cNvSpPr txBox="1">
            <a:spLocks noGrp="1"/>
          </p:cNvSpPr>
          <p:nvPr>
            <p:ph type="title"/>
          </p:nvPr>
        </p:nvSpPr>
        <p:spPr>
          <a:xfrm>
            <a:off x="269876" y="273845"/>
            <a:ext cx="3491707" cy="281073"/>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0" name="Google Shape;600;p65"/>
          <p:cNvSpPr txBox="1">
            <a:spLocks noGrp="1"/>
          </p:cNvSpPr>
          <p:nvPr>
            <p:ph type="body" idx="1"/>
          </p:nvPr>
        </p:nvSpPr>
        <p:spPr>
          <a:xfrm>
            <a:off x="268640" y="789154"/>
            <a:ext cx="3490471" cy="363734"/>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1" name="Google Shape;601;p65"/>
          <p:cNvSpPr txBox="1">
            <a:spLocks noGrp="1"/>
          </p:cNvSpPr>
          <p:nvPr>
            <p:ph type="body" idx="2"/>
          </p:nvPr>
        </p:nvSpPr>
        <p:spPr>
          <a:xfrm>
            <a:off x="269875" y="1100394"/>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2" name="Google Shape;602;p65"/>
          <p:cNvSpPr txBox="1">
            <a:spLocks noGrp="1"/>
          </p:cNvSpPr>
          <p:nvPr>
            <p:ph type="body" idx="3"/>
          </p:nvPr>
        </p:nvSpPr>
        <p:spPr>
          <a:xfrm>
            <a:off x="269875" y="1298031"/>
            <a:ext cx="7110413"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3" name="Google Shape;603;p65"/>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4" name="Google Shape;604;p65"/>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pic>
        <p:nvPicPr>
          <p:cNvPr id="605" name="Google Shape;605;p65"/>
          <p:cNvPicPr preferRelativeResize="0"/>
          <p:nvPr/>
        </p:nvPicPr>
        <p:blipFill rotWithShape="1">
          <a:blip r:embed="rId2">
            <a:alphaModFix/>
          </a:blip>
          <a:srcRect/>
          <a:stretch/>
        </p:blipFill>
        <p:spPr>
          <a:xfrm>
            <a:off x="3913346" y="2222336"/>
            <a:ext cx="3466941" cy="2249266"/>
          </a:xfrm>
          <a:prstGeom prst="rect">
            <a:avLst/>
          </a:prstGeom>
          <a:noFill/>
          <a:ln>
            <a:noFill/>
          </a:ln>
        </p:spPr>
      </p:pic>
      <p:pic>
        <p:nvPicPr>
          <p:cNvPr id="606" name="Google Shape;606;p65"/>
          <p:cNvPicPr preferRelativeResize="0"/>
          <p:nvPr/>
        </p:nvPicPr>
        <p:blipFill rotWithShape="1">
          <a:blip r:embed="rId2">
            <a:alphaModFix/>
          </a:blip>
          <a:srcRect/>
          <a:stretch/>
        </p:blipFill>
        <p:spPr>
          <a:xfrm>
            <a:off x="294641" y="2222336"/>
            <a:ext cx="3466941" cy="2249266"/>
          </a:xfrm>
          <a:prstGeom prst="rect">
            <a:avLst/>
          </a:prstGeom>
          <a:noFill/>
          <a:ln>
            <a:noFill/>
          </a:ln>
        </p:spPr>
      </p:pic>
      <p:sp>
        <p:nvSpPr>
          <p:cNvPr id="607" name="Google Shape;607;p65"/>
          <p:cNvSpPr>
            <a:spLocks noGrp="1"/>
          </p:cNvSpPr>
          <p:nvPr>
            <p:ph type="pic" idx="4"/>
          </p:nvPr>
        </p:nvSpPr>
        <p:spPr>
          <a:xfrm>
            <a:off x="379889" y="2505457"/>
            <a:ext cx="3291840" cy="1899871"/>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608" name="Google Shape;608;p65"/>
          <p:cNvSpPr>
            <a:spLocks noGrp="1"/>
          </p:cNvSpPr>
          <p:nvPr>
            <p:ph type="pic" idx="5"/>
          </p:nvPr>
        </p:nvSpPr>
        <p:spPr>
          <a:xfrm>
            <a:off x="3998595" y="2521822"/>
            <a:ext cx="3291840" cy="1836026"/>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399596161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1_Text with secondary image">
  <p:cSld name="1_Text with secondary image">
    <p:bg>
      <p:bgPr>
        <a:solidFill>
          <a:schemeClr val="lt2"/>
        </a:solidFill>
        <a:effectLst/>
      </p:bgPr>
    </p:bg>
    <p:spTree>
      <p:nvGrpSpPr>
        <p:cNvPr id="1" name="Shape 609"/>
        <p:cNvGrpSpPr/>
        <p:nvPr/>
      </p:nvGrpSpPr>
      <p:grpSpPr>
        <a:xfrm>
          <a:off x="0" y="0"/>
          <a:ext cx="0" cy="0"/>
          <a:chOff x="0" y="0"/>
          <a:chExt cx="0" cy="0"/>
        </a:xfrm>
      </p:grpSpPr>
      <p:sp>
        <p:nvSpPr>
          <p:cNvPr id="610" name="Google Shape;610;p66"/>
          <p:cNvSpPr>
            <a:spLocks noGrp="1"/>
          </p:cNvSpPr>
          <p:nvPr>
            <p:ph type="pic" idx="2"/>
          </p:nvPr>
        </p:nvSpPr>
        <p:spPr>
          <a:xfrm>
            <a:off x="3887391" y="0"/>
            <a:ext cx="5256609"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611" name="Google Shape;611;p66"/>
          <p:cNvSpPr txBox="1">
            <a:spLocks noGrp="1"/>
          </p:cNvSpPr>
          <p:nvPr>
            <p:ph type="title"/>
          </p:nvPr>
        </p:nvSpPr>
        <p:spPr>
          <a:xfrm>
            <a:off x="269876" y="273845"/>
            <a:ext cx="3490470" cy="281073"/>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2" name="Google Shape;612;p66"/>
          <p:cNvSpPr txBox="1">
            <a:spLocks noGrp="1"/>
          </p:cNvSpPr>
          <p:nvPr>
            <p:ph type="body" idx="1"/>
          </p:nvPr>
        </p:nvSpPr>
        <p:spPr>
          <a:xfrm>
            <a:off x="268200" y="788521"/>
            <a:ext cx="3490471" cy="360455"/>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3" name="Google Shape;613;p66"/>
          <p:cNvSpPr txBox="1">
            <a:spLocks noGrp="1"/>
          </p:cNvSpPr>
          <p:nvPr>
            <p:ph type="body" idx="3"/>
          </p:nvPr>
        </p:nvSpPr>
        <p:spPr>
          <a:xfrm>
            <a:off x="269875" y="1100394"/>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4" name="Google Shape;614;p66"/>
          <p:cNvSpPr txBox="1">
            <a:spLocks noGrp="1"/>
          </p:cNvSpPr>
          <p:nvPr>
            <p:ph type="body" idx="4"/>
          </p:nvPr>
        </p:nvSpPr>
        <p:spPr>
          <a:xfrm>
            <a:off x="269874" y="1288462"/>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5" name="Google Shape;615;p66"/>
          <p:cNvSpPr txBox="1">
            <a:spLocks noGrp="1"/>
          </p:cNvSpPr>
          <p:nvPr>
            <p:ph type="body" idx="5"/>
          </p:nvPr>
        </p:nvSpPr>
        <p:spPr>
          <a:xfrm>
            <a:off x="269874" y="2209246"/>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6" name="Google Shape;616;p66"/>
          <p:cNvSpPr txBox="1">
            <a:spLocks noGrp="1"/>
          </p:cNvSpPr>
          <p:nvPr>
            <p:ph type="body" idx="6"/>
          </p:nvPr>
        </p:nvSpPr>
        <p:spPr>
          <a:xfrm>
            <a:off x="269874" y="2397315"/>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7" name="Google Shape;617;p66"/>
          <p:cNvSpPr txBox="1">
            <a:spLocks noGrp="1"/>
          </p:cNvSpPr>
          <p:nvPr>
            <p:ph type="body" idx="7"/>
          </p:nvPr>
        </p:nvSpPr>
        <p:spPr>
          <a:xfrm>
            <a:off x="271111" y="3318099"/>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8" name="Google Shape;618;p66"/>
          <p:cNvSpPr txBox="1">
            <a:spLocks noGrp="1"/>
          </p:cNvSpPr>
          <p:nvPr>
            <p:ph type="body" idx="8"/>
          </p:nvPr>
        </p:nvSpPr>
        <p:spPr>
          <a:xfrm>
            <a:off x="271110" y="3506166"/>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9" name="Google Shape;619;p66"/>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0" name="Google Shape;620;p66"/>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388643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_Text with secondary image">
  <p:cSld name="2_Text with secondary image">
    <p:bg>
      <p:bgPr>
        <a:solidFill>
          <a:schemeClr val="dk1"/>
        </a:solidFill>
        <a:effectLst/>
      </p:bgPr>
    </p:bg>
    <p:spTree>
      <p:nvGrpSpPr>
        <p:cNvPr id="1" name="Shape 621"/>
        <p:cNvGrpSpPr/>
        <p:nvPr/>
      </p:nvGrpSpPr>
      <p:grpSpPr>
        <a:xfrm>
          <a:off x="0" y="0"/>
          <a:ext cx="0" cy="0"/>
          <a:chOff x="0" y="0"/>
          <a:chExt cx="0" cy="0"/>
        </a:xfrm>
      </p:grpSpPr>
      <p:sp>
        <p:nvSpPr>
          <p:cNvPr id="622" name="Google Shape;622;p67"/>
          <p:cNvSpPr>
            <a:spLocks noGrp="1"/>
          </p:cNvSpPr>
          <p:nvPr>
            <p:ph type="pic" idx="2"/>
          </p:nvPr>
        </p:nvSpPr>
        <p:spPr>
          <a:xfrm>
            <a:off x="3887391" y="0"/>
            <a:ext cx="5256609"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623" name="Google Shape;623;p67"/>
          <p:cNvSpPr txBox="1">
            <a:spLocks noGrp="1"/>
          </p:cNvSpPr>
          <p:nvPr>
            <p:ph type="title"/>
          </p:nvPr>
        </p:nvSpPr>
        <p:spPr>
          <a:xfrm>
            <a:off x="269876" y="273845"/>
            <a:ext cx="3490470" cy="281073"/>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4" name="Google Shape;624;p67"/>
          <p:cNvSpPr txBox="1">
            <a:spLocks noGrp="1"/>
          </p:cNvSpPr>
          <p:nvPr>
            <p:ph type="body" idx="1"/>
          </p:nvPr>
        </p:nvSpPr>
        <p:spPr>
          <a:xfrm>
            <a:off x="268200" y="788521"/>
            <a:ext cx="3491707" cy="360455"/>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25" name="Google Shape;625;p67"/>
          <p:cNvSpPr txBox="1">
            <a:spLocks noGrp="1"/>
          </p:cNvSpPr>
          <p:nvPr>
            <p:ph type="body" idx="3"/>
          </p:nvPr>
        </p:nvSpPr>
        <p:spPr>
          <a:xfrm>
            <a:off x="269875" y="1100394"/>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26" name="Google Shape;626;p67"/>
          <p:cNvSpPr txBox="1">
            <a:spLocks noGrp="1"/>
          </p:cNvSpPr>
          <p:nvPr>
            <p:ph type="body" idx="4"/>
          </p:nvPr>
        </p:nvSpPr>
        <p:spPr>
          <a:xfrm>
            <a:off x="269874" y="1288462"/>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27" name="Google Shape;627;p67"/>
          <p:cNvSpPr txBox="1">
            <a:spLocks noGrp="1"/>
          </p:cNvSpPr>
          <p:nvPr>
            <p:ph type="body" idx="5"/>
          </p:nvPr>
        </p:nvSpPr>
        <p:spPr>
          <a:xfrm>
            <a:off x="269874" y="2209246"/>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28" name="Google Shape;628;p67"/>
          <p:cNvSpPr txBox="1">
            <a:spLocks noGrp="1"/>
          </p:cNvSpPr>
          <p:nvPr>
            <p:ph type="body" idx="6"/>
          </p:nvPr>
        </p:nvSpPr>
        <p:spPr>
          <a:xfrm>
            <a:off x="269874" y="2397315"/>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29" name="Google Shape;629;p67"/>
          <p:cNvSpPr txBox="1">
            <a:spLocks noGrp="1"/>
          </p:cNvSpPr>
          <p:nvPr>
            <p:ph type="body" idx="7"/>
          </p:nvPr>
        </p:nvSpPr>
        <p:spPr>
          <a:xfrm>
            <a:off x="271111" y="3318099"/>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30" name="Google Shape;630;p67"/>
          <p:cNvSpPr txBox="1">
            <a:spLocks noGrp="1"/>
          </p:cNvSpPr>
          <p:nvPr>
            <p:ph type="body" idx="8"/>
          </p:nvPr>
        </p:nvSpPr>
        <p:spPr>
          <a:xfrm>
            <a:off x="271110" y="3506166"/>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31" name="Google Shape;631;p67"/>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2" name="Google Shape;632;p67"/>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000928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ig text with secondary image">
  <p:cSld name="Big text with secondary image">
    <p:bg>
      <p:bgPr>
        <a:solidFill>
          <a:schemeClr val="lt2"/>
        </a:solidFill>
        <a:effectLst/>
      </p:bgPr>
    </p:bg>
    <p:spTree>
      <p:nvGrpSpPr>
        <p:cNvPr id="1" name="Shape 633"/>
        <p:cNvGrpSpPr/>
        <p:nvPr/>
      </p:nvGrpSpPr>
      <p:grpSpPr>
        <a:xfrm>
          <a:off x="0" y="0"/>
          <a:ext cx="0" cy="0"/>
          <a:chOff x="0" y="0"/>
          <a:chExt cx="0" cy="0"/>
        </a:xfrm>
      </p:grpSpPr>
      <p:sp>
        <p:nvSpPr>
          <p:cNvPr id="634" name="Google Shape;634;p68"/>
          <p:cNvSpPr>
            <a:spLocks noGrp="1"/>
          </p:cNvSpPr>
          <p:nvPr>
            <p:ph type="pic" idx="2"/>
          </p:nvPr>
        </p:nvSpPr>
        <p:spPr>
          <a:xfrm>
            <a:off x="3887391" y="0"/>
            <a:ext cx="5256609"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635" name="Google Shape;635;p68"/>
          <p:cNvSpPr txBox="1">
            <a:spLocks noGrp="1"/>
          </p:cNvSpPr>
          <p:nvPr>
            <p:ph type="title"/>
          </p:nvPr>
        </p:nvSpPr>
        <p:spPr>
          <a:xfrm>
            <a:off x="269876" y="273844"/>
            <a:ext cx="8586787" cy="456623"/>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1867"/>
              <a:buFont typeface="Century Gothic"/>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6" name="Google Shape;636;p68"/>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7" name="Google Shape;637;p68"/>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638" name="Google Shape;638;p68"/>
          <p:cNvSpPr txBox="1">
            <a:spLocks noGrp="1"/>
          </p:cNvSpPr>
          <p:nvPr>
            <p:ph type="body" idx="1"/>
          </p:nvPr>
        </p:nvSpPr>
        <p:spPr>
          <a:xfrm>
            <a:off x="269875" y="1288462"/>
            <a:ext cx="2790032" cy="2272706"/>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587"/>
              <a:buFont typeface="Century Gothic"/>
              <a:buNone/>
              <a:defRPr sz="14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39" name="Google Shape;639;p68"/>
          <p:cNvSpPr txBox="1">
            <a:spLocks noGrp="1"/>
          </p:cNvSpPr>
          <p:nvPr>
            <p:ph type="body" idx="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77396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3"/>
        <p:cNvGrpSpPr/>
        <p:nvPr/>
      </p:nvGrpSpPr>
      <p:grpSpPr>
        <a:xfrm>
          <a:off x="0" y="0"/>
          <a:ext cx="0" cy="0"/>
          <a:chOff x="0" y="0"/>
          <a:chExt cx="0" cy="0"/>
        </a:xfrm>
      </p:grpSpPr>
      <p:pic>
        <p:nvPicPr>
          <p:cNvPr id="144" name="Google Shape;144;p27"/>
          <p:cNvPicPr preferRelativeResize="0"/>
          <p:nvPr/>
        </p:nvPicPr>
        <p:blipFill rotWithShape="1">
          <a:blip r:embed="rId2">
            <a:alphaModFix/>
          </a:blip>
          <a:srcRect/>
          <a:stretch/>
        </p:blipFill>
        <p:spPr>
          <a:xfrm>
            <a:off x="-193645" y="0"/>
            <a:ext cx="9331325" cy="5251236"/>
          </a:xfrm>
          <a:prstGeom prst="rect">
            <a:avLst/>
          </a:prstGeom>
          <a:noFill/>
          <a:ln>
            <a:noFill/>
          </a:ln>
        </p:spPr>
      </p:pic>
      <p:sp>
        <p:nvSpPr>
          <p:cNvPr id="145" name="Google Shape;145;p27"/>
          <p:cNvSpPr txBox="1">
            <a:spLocks noGrp="1"/>
          </p:cNvSpPr>
          <p:nvPr>
            <p:ph type="body" idx="1"/>
          </p:nvPr>
        </p:nvSpPr>
        <p:spPr>
          <a:xfrm>
            <a:off x="269875" y="1095544"/>
            <a:ext cx="2879726" cy="2918276"/>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100"/>
              </a:spcBef>
              <a:spcAft>
                <a:spcPts val="0"/>
              </a:spcAft>
              <a:buClr>
                <a:schemeClr val="dk1"/>
              </a:buClr>
              <a:buSzPts val="2600"/>
              <a:buFont typeface="Century Gothic"/>
              <a:buNone/>
              <a:defRPr sz="3000"/>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6" name="Google Shape;146;p27"/>
          <p:cNvSpPr txBox="1">
            <a:spLocks noGrp="1"/>
          </p:cNvSpPr>
          <p:nvPr>
            <p:ph type="ftr" idx="11"/>
          </p:nvPr>
        </p:nvSpPr>
        <p:spPr>
          <a:xfrm>
            <a:off x="269875" y="4770737"/>
            <a:ext cx="6188075" cy="228894"/>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147" name="Google Shape;147;p27"/>
          <p:cNvPicPr preferRelativeResize="0"/>
          <p:nvPr/>
        </p:nvPicPr>
        <p:blipFill rotWithShape="1">
          <a:blip r:embed="rId3">
            <a:alphaModFix/>
          </a:blip>
          <a:srcRect/>
          <a:stretch/>
        </p:blipFill>
        <p:spPr>
          <a:xfrm>
            <a:off x="173887" y="285001"/>
            <a:ext cx="1938227" cy="647596"/>
          </a:xfrm>
          <a:prstGeom prst="rect">
            <a:avLst/>
          </a:prstGeom>
          <a:noFill/>
          <a:ln>
            <a:noFill/>
          </a:ln>
        </p:spPr>
      </p:pic>
      <p:sp>
        <p:nvSpPr>
          <p:cNvPr id="148" name="Google Shape;148;p27"/>
          <p:cNvSpPr txBox="1">
            <a:spLocks noGrp="1"/>
          </p:cNvSpPr>
          <p:nvPr>
            <p:ph type="body" idx="2"/>
          </p:nvPr>
        </p:nvSpPr>
        <p:spPr>
          <a:xfrm>
            <a:off x="269876" y="3268140"/>
            <a:ext cx="2790031" cy="1527659"/>
          </a:xfrm>
          <a:prstGeom prst="rect">
            <a:avLst/>
          </a:prstGeom>
          <a:noFill/>
          <a:ln>
            <a:noFill/>
          </a:ln>
        </p:spPr>
        <p:txBody>
          <a:bodyPr spcFirstLastPara="1" wrap="square" lIns="0" tIns="0" rIns="0" bIns="0" anchor="t" anchorCtr="0">
            <a:normAutofit/>
          </a:bodyPr>
          <a:lstStyle>
            <a:lvl1pPr marL="457200" lvl="0" indent="-317500" algn="l">
              <a:lnSpc>
                <a:spcPct val="110000"/>
              </a:lnSpc>
              <a:spcBef>
                <a:spcPts val="0"/>
              </a:spcBef>
              <a:spcAft>
                <a:spcPts val="0"/>
              </a:spcAft>
              <a:buClr>
                <a:schemeClr val="dk1"/>
              </a:buClr>
              <a:buSzPts val="1400"/>
              <a:buFont typeface="Century Gothic"/>
              <a:buChar char="•"/>
              <a:defRPr sz="1600" b="1"/>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429">
          <p15:clr>
            <a:srgbClr val="FBAE40"/>
          </p15:clr>
        </p15:guide>
        <p15:guide id="2" pos="101">
          <p15:clr>
            <a:srgbClr val="FBAE40"/>
          </p15:clr>
        </p15:guide>
        <p15:guide id="3" orient="horz" pos="345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ig text with secondary image DARK">
  <p:cSld name="Big text with secondary image DARK">
    <p:bg>
      <p:bgPr>
        <a:solidFill>
          <a:schemeClr val="dk1"/>
        </a:solidFill>
        <a:effectLst/>
      </p:bgPr>
    </p:bg>
    <p:spTree>
      <p:nvGrpSpPr>
        <p:cNvPr id="1" name="Shape 640"/>
        <p:cNvGrpSpPr/>
        <p:nvPr/>
      </p:nvGrpSpPr>
      <p:grpSpPr>
        <a:xfrm>
          <a:off x="0" y="0"/>
          <a:ext cx="0" cy="0"/>
          <a:chOff x="0" y="0"/>
          <a:chExt cx="0" cy="0"/>
        </a:xfrm>
      </p:grpSpPr>
      <p:sp>
        <p:nvSpPr>
          <p:cNvPr id="641" name="Google Shape;641;p69"/>
          <p:cNvSpPr>
            <a:spLocks noGrp="1"/>
          </p:cNvSpPr>
          <p:nvPr>
            <p:ph type="pic" idx="2"/>
          </p:nvPr>
        </p:nvSpPr>
        <p:spPr>
          <a:xfrm>
            <a:off x="3887391" y="0"/>
            <a:ext cx="5256609"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642" name="Google Shape;642;p69"/>
          <p:cNvSpPr txBox="1">
            <a:spLocks noGrp="1"/>
          </p:cNvSpPr>
          <p:nvPr>
            <p:ph type="title"/>
          </p:nvPr>
        </p:nvSpPr>
        <p:spPr>
          <a:xfrm>
            <a:off x="269876" y="273844"/>
            <a:ext cx="8586787" cy="456623"/>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1867"/>
              <a:buFont typeface="Century Gothic"/>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3" name="Google Shape;643;p69"/>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4" name="Google Shape;644;p69"/>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645" name="Google Shape;645;p69"/>
          <p:cNvSpPr txBox="1">
            <a:spLocks noGrp="1"/>
          </p:cNvSpPr>
          <p:nvPr>
            <p:ph type="body" idx="1"/>
          </p:nvPr>
        </p:nvSpPr>
        <p:spPr>
          <a:xfrm>
            <a:off x="269875" y="1288462"/>
            <a:ext cx="2790032" cy="2272706"/>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587"/>
              <a:buFont typeface="Century Gothic"/>
              <a:buNone/>
              <a:defRPr sz="14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6" name="Google Shape;646;p69"/>
          <p:cNvSpPr txBox="1">
            <a:spLocks noGrp="1"/>
          </p:cNvSpPr>
          <p:nvPr>
            <p:ph type="body" idx="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8519797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omparison with images">
  <p:cSld name="Comparison with images">
    <p:bg>
      <p:bgPr>
        <a:solidFill>
          <a:schemeClr val="lt1"/>
        </a:solidFill>
        <a:effectLst/>
      </p:bgPr>
    </p:bg>
    <p:spTree>
      <p:nvGrpSpPr>
        <p:cNvPr id="1" name="Shape 647"/>
        <p:cNvGrpSpPr/>
        <p:nvPr/>
      </p:nvGrpSpPr>
      <p:grpSpPr>
        <a:xfrm>
          <a:off x="0" y="0"/>
          <a:ext cx="0" cy="0"/>
          <a:chOff x="0" y="0"/>
          <a:chExt cx="0" cy="0"/>
        </a:xfrm>
      </p:grpSpPr>
      <p:sp>
        <p:nvSpPr>
          <p:cNvPr id="648" name="Google Shape;648;p70"/>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9" name="Google Shape;649;p70"/>
          <p:cNvSpPr txBox="1">
            <a:spLocks noGrp="1"/>
          </p:cNvSpPr>
          <p:nvPr>
            <p:ph type="body" idx="1"/>
          </p:nvPr>
        </p:nvSpPr>
        <p:spPr>
          <a:xfrm>
            <a:off x="269875" y="1100049"/>
            <a:ext cx="2794794" cy="1965698"/>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solidFill>
                  <a:schemeClr val="dk1"/>
                </a:solidFill>
              </a:defRPr>
            </a:lvl2pPr>
            <a:lvl3pPr marL="1028700" lvl="2" indent="-171450" algn="l">
              <a:lnSpc>
                <a:spcPct val="110000"/>
              </a:lnSpc>
              <a:spcBef>
                <a:spcPts val="1050"/>
              </a:spcBef>
              <a:spcAft>
                <a:spcPts val="0"/>
              </a:spcAft>
              <a:buClr>
                <a:schemeClr val="dk1"/>
              </a:buClr>
              <a:buSzPts val="1200"/>
              <a:buFont typeface="Century Gothic"/>
              <a:buNone/>
              <a:defRPr sz="900">
                <a:solidFill>
                  <a:schemeClr val="dk1"/>
                </a:solidFill>
              </a:defRPr>
            </a:lvl3pPr>
            <a:lvl4pPr marL="1371600" lvl="3" indent="-171450" algn="l">
              <a:lnSpc>
                <a:spcPct val="110000"/>
              </a:lnSpc>
              <a:spcBef>
                <a:spcPts val="1050"/>
              </a:spcBef>
              <a:spcAft>
                <a:spcPts val="0"/>
              </a:spcAft>
              <a:buClr>
                <a:schemeClr val="dk1"/>
              </a:buClr>
              <a:buSzPts val="1200"/>
              <a:buFont typeface="Century Gothic"/>
              <a:buNone/>
              <a:defRPr sz="900">
                <a:solidFill>
                  <a:schemeClr val="dk1"/>
                </a:solidFill>
              </a:defRPr>
            </a:lvl4pPr>
            <a:lvl5pPr marL="1714500" lvl="4" indent="-171450" algn="l">
              <a:lnSpc>
                <a:spcPct val="110000"/>
              </a:lnSpc>
              <a:spcBef>
                <a:spcPts val="1050"/>
              </a:spcBef>
              <a:spcAft>
                <a:spcPts val="0"/>
              </a:spcAft>
              <a:buClr>
                <a:schemeClr val="dk1"/>
              </a:buClr>
              <a:buSzPts val="1200"/>
              <a:buFont typeface="Century Gothic"/>
              <a:buNone/>
              <a:defRPr sz="900">
                <a:solidFill>
                  <a:schemeClr val="dk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0" name="Google Shape;650;p70"/>
          <p:cNvSpPr txBox="1">
            <a:spLocks noGrp="1"/>
          </p:cNvSpPr>
          <p:nvPr>
            <p:ph type="body" idx="2"/>
          </p:nvPr>
        </p:nvSpPr>
        <p:spPr>
          <a:xfrm>
            <a:off x="3149600" y="1100049"/>
            <a:ext cx="2790825" cy="1965698"/>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solidFill>
                  <a:schemeClr val="dk1"/>
                </a:solidFill>
              </a:defRPr>
            </a:lvl2pPr>
            <a:lvl3pPr marL="1028700" lvl="2" indent="-171450" algn="l">
              <a:lnSpc>
                <a:spcPct val="110000"/>
              </a:lnSpc>
              <a:spcBef>
                <a:spcPts val="1050"/>
              </a:spcBef>
              <a:spcAft>
                <a:spcPts val="0"/>
              </a:spcAft>
              <a:buClr>
                <a:schemeClr val="dk1"/>
              </a:buClr>
              <a:buSzPts val="1200"/>
              <a:buFont typeface="Century Gothic"/>
              <a:buNone/>
              <a:defRPr sz="900">
                <a:solidFill>
                  <a:schemeClr val="dk1"/>
                </a:solidFill>
              </a:defRPr>
            </a:lvl3pPr>
            <a:lvl4pPr marL="1371600" lvl="3" indent="-171450" algn="l">
              <a:lnSpc>
                <a:spcPct val="110000"/>
              </a:lnSpc>
              <a:spcBef>
                <a:spcPts val="1050"/>
              </a:spcBef>
              <a:spcAft>
                <a:spcPts val="0"/>
              </a:spcAft>
              <a:buClr>
                <a:schemeClr val="dk1"/>
              </a:buClr>
              <a:buSzPts val="1200"/>
              <a:buFont typeface="Century Gothic"/>
              <a:buNone/>
              <a:defRPr sz="900">
                <a:solidFill>
                  <a:schemeClr val="dk1"/>
                </a:solidFill>
              </a:defRPr>
            </a:lvl4pPr>
            <a:lvl5pPr marL="1714500" lvl="4" indent="-171450" algn="l">
              <a:lnSpc>
                <a:spcPct val="110000"/>
              </a:lnSpc>
              <a:spcBef>
                <a:spcPts val="1050"/>
              </a:spcBef>
              <a:spcAft>
                <a:spcPts val="0"/>
              </a:spcAft>
              <a:buClr>
                <a:schemeClr val="dk1"/>
              </a:buClr>
              <a:buSzPts val="1200"/>
              <a:buFont typeface="Century Gothic"/>
              <a:buNone/>
              <a:defRPr sz="900">
                <a:solidFill>
                  <a:schemeClr val="dk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1" name="Google Shape;651;p70"/>
          <p:cNvSpPr txBox="1">
            <a:spLocks noGrp="1"/>
          </p:cNvSpPr>
          <p:nvPr>
            <p:ph type="body" idx="3"/>
          </p:nvPr>
        </p:nvSpPr>
        <p:spPr>
          <a:xfrm>
            <a:off x="6030119" y="1100049"/>
            <a:ext cx="2826543" cy="1965698"/>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solidFill>
                  <a:schemeClr val="dk1"/>
                </a:solidFill>
              </a:defRPr>
            </a:lvl2pPr>
            <a:lvl3pPr marL="1028700" lvl="2" indent="-171450" algn="l">
              <a:lnSpc>
                <a:spcPct val="110000"/>
              </a:lnSpc>
              <a:spcBef>
                <a:spcPts val="1050"/>
              </a:spcBef>
              <a:spcAft>
                <a:spcPts val="0"/>
              </a:spcAft>
              <a:buClr>
                <a:schemeClr val="dk1"/>
              </a:buClr>
              <a:buSzPts val="1200"/>
              <a:buFont typeface="Century Gothic"/>
              <a:buNone/>
              <a:defRPr sz="900">
                <a:solidFill>
                  <a:schemeClr val="dk1"/>
                </a:solidFill>
              </a:defRPr>
            </a:lvl3pPr>
            <a:lvl4pPr marL="1371600" lvl="3" indent="-171450" algn="l">
              <a:lnSpc>
                <a:spcPct val="110000"/>
              </a:lnSpc>
              <a:spcBef>
                <a:spcPts val="1050"/>
              </a:spcBef>
              <a:spcAft>
                <a:spcPts val="0"/>
              </a:spcAft>
              <a:buClr>
                <a:schemeClr val="dk1"/>
              </a:buClr>
              <a:buSzPts val="1200"/>
              <a:buFont typeface="Century Gothic"/>
              <a:buNone/>
              <a:defRPr sz="900">
                <a:solidFill>
                  <a:schemeClr val="dk1"/>
                </a:solidFill>
              </a:defRPr>
            </a:lvl4pPr>
            <a:lvl5pPr marL="1714500" lvl="4" indent="-171450" algn="l">
              <a:lnSpc>
                <a:spcPct val="110000"/>
              </a:lnSpc>
              <a:spcBef>
                <a:spcPts val="1050"/>
              </a:spcBef>
              <a:spcAft>
                <a:spcPts val="0"/>
              </a:spcAft>
              <a:buClr>
                <a:schemeClr val="dk1"/>
              </a:buClr>
              <a:buSzPts val="1200"/>
              <a:buFont typeface="Century Gothic"/>
              <a:buNone/>
              <a:defRPr sz="900">
                <a:solidFill>
                  <a:schemeClr val="dk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2" name="Google Shape;652;p70"/>
          <p:cNvSpPr txBox="1">
            <a:spLocks noGrp="1"/>
          </p:cNvSpPr>
          <p:nvPr>
            <p:ph type="body" idx="4"/>
          </p:nvPr>
        </p:nvSpPr>
        <p:spPr>
          <a:xfrm>
            <a:off x="269875" y="3205667"/>
            <a:ext cx="2466000" cy="166800"/>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3" name="Google Shape;653;p70"/>
          <p:cNvSpPr txBox="1">
            <a:spLocks noGrp="1"/>
          </p:cNvSpPr>
          <p:nvPr>
            <p:ph type="body" idx="5"/>
          </p:nvPr>
        </p:nvSpPr>
        <p:spPr>
          <a:xfrm>
            <a:off x="269875" y="3372468"/>
            <a:ext cx="2466000"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4" name="Google Shape;654;p70"/>
          <p:cNvSpPr txBox="1">
            <a:spLocks noGrp="1"/>
          </p:cNvSpPr>
          <p:nvPr>
            <p:ph type="body" idx="6"/>
          </p:nvPr>
        </p:nvSpPr>
        <p:spPr>
          <a:xfrm>
            <a:off x="3149600" y="3205667"/>
            <a:ext cx="2466000" cy="17743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5" name="Google Shape;655;p70"/>
          <p:cNvSpPr txBox="1">
            <a:spLocks noGrp="1"/>
          </p:cNvSpPr>
          <p:nvPr>
            <p:ph type="body" idx="7"/>
          </p:nvPr>
        </p:nvSpPr>
        <p:spPr>
          <a:xfrm>
            <a:off x="3149600" y="3383101"/>
            <a:ext cx="2466000"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6" name="Google Shape;656;p70"/>
          <p:cNvSpPr txBox="1">
            <a:spLocks noGrp="1"/>
          </p:cNvSpPr>
          <p:nvPr>
            <p:ph type="body" idx="8"/>
          </p:nvPr>
        </p:nvSpPr>
        <p:spPr>
          <a:xfrm>
            <a:off x="6047985" y="3205669"/>
            <a:ext cx="2466000" cy="166799"/>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7" name="Google Shape;657;p70"/>
          <p:cNvSpPr txBox="1">
            <a:spLocks noGrp="1"/>
          </p:cNvSpPr>
          <p:nvPr>
            <p:ph type="body" idx="9"/>
          </p:nvPr>
        </p:nvSpPr>
        <p:spPr>
          <a:xfrm>
            <a:off x="6047985" y="3372468"/>
            <a:ext cx="2466000"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8" name="Google Shape;658;p70"/>
          <p:cNvSpPr txBox="1">
            <a:spLocks noGrp="1"/>
          </p:cNvSpPr>
          <p:nvPr>
            <p:ph type="ftr" idx="11"/>
          </p:nvPr>
        </p:nvSpPr>
        <p:spPr>
          <a:xfrm>
            <a:off x="269874" y="4770737"/>
            <a:ext cx="6188075" cy="23703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9" name="Google Shape;659;p70"/>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0"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660" name="Google Shape;660;p70"/>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81584807"/>
      </p:ext>
    </p:extLst>
  </p:cSld>
  <p:clrMapOvr>
    <a:masterClrMapping/>
  </p:clrMapOvr>
  <p:extLst>
    <p:ext uri="{DCECCB84-F9BA-43D5-87BE-67443E8EF086}">
      <p15:sldGuideLst xmlns:p15="http://schemas.microsoft.com/office/powerpoint/2012/main">
        <p15:guide id="1" orient="horz" pos="323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mparison with image LOGOS">
  <p:cSld name="Comparison with image LOGOS">
    <p:bg>
      <p:bgPr>
        <a:solidFill>
          <a:schemeClr val="lt1"/>
        </a:solidFill>
        <a:effectLst/>
      </p:bgPr>
    </p:bg>
    <p:spTree>
      <p:nvGrpSpPr>
        <p:cNvPr id="1" name="Shape 661"/>
        <p:cNvGrpSpPr/>
        <p:nvPr/>
      </p:nvGrpSpPr>
      <p:grpSpPr>
        <a:xfrm>
          <a:off x="0" y="0"/>
          <a:ext cx="0" cy="0"/>
          <a:chOff x="0" y="0"/>
          <a:chExt cx="0" cy="0"/>
        </a:xfrm>
      </p:grpSpPr>
      <p:sp>
        <p:nvSpPr>
          <p:cNvPr id="662" name="Google Shape;662;p71"/>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3" name="Google Shape;663;p71"/>
          <p:cNvSpPr txBox="1">
            <a:spLocks noGrp="1"/>
          </p:cNvSpPr>
          <p:nvPr>
            <p:ph type="body" idx="1"/>
          </p:nvPr>
        </p:nvSpPr>
        <p:spPr>
          <a:xfrm>
            <a:off x="380597" y="1216783"/>
            <a:ext cx="1439863" cy="1012717"/>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solidFill>
                  <a:schemeClr val="dk1"/>
                </a:solidFill>
              </a:defRPr>
            </a:lvl2pPr>
            <a:lvl3pPr marL="1028700" lvl="2" indent="-171450" algn="l">
              <a:lnSpc>
                <a:spcPct val="110000"/>
              </a:lnSpc>
              <a:spcBef>
                <a:spcPts val="1050"/>
              </a:spcBef>
              <a:spcAft>
                <a:spcPts val="0"/>
              </a:spcAft>
              <a:buClr>
                <a:schemeClr val="dk1"/>
              </a:buClr>
              <a:buSzPts val="1200"/>
              <a:buFont typeface="Century Gothic"/>
              <a:buNone/>
              <a:defRPr sz="900">
                <a:solidFill>
                  <a:schemeClr val="dk1"/>
                </a:solidFill>
              </a:defRPr>
            </a:lvl3pPr>
            <a:lvl4pPr marL="1371600" lvl="3" indent="-171450" algn="l">
              <a:lnSpc>
                <a:spcPct val="110000"/>
              </a:lnSpc>
              <a:spcBef>
                <a:spcPts val="1050"/>
              </a:spcBef>
              <a:spcAft>
                <a:spcPts val="0"/>
              </a:spcAft>
              <a:buClr>
                <a:schemeClr val="dk1"/>
              </a:buClr>
              <a:buSzPts val="1200"/>
              <a:buFont typeface="Century Gothic"/>
              <a:buNone/>
              <a:defRPr sz="900">
                <a:solidFill>
                  <a:schemeClr val="dk1"/>
                </a:solidFill>
              </a:defRPr>
            </a:lvl4pPr>
            <a:lvl5pPr marL="1714500" lvl="4" indent="-171450" algn="l">
              <a:lnSpc>
                <a:spcPct val="110000"/>
              </a:lnSpc>
              <a:spcBef>
                <a:spcPts val="1050"/>
              </a:spcBef>
              <a:spcAft>
                <a:spcPts val="0"/>
              </a:spcAft>
              <a:buClr>
                <a:schemeClr val="dk1"/>
              </a:buClr>
              <a:buSzPts val="1200"/>
              <a:buFont typeface="Century Gothic"/>
              <a:buNone/>
              <a:defRPr sz="900">
                <a:solidFill>
                  <a:schemeClr val="dk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4" name="Google Shape;664;p71"/>
          <p:cNvSpPr>
            <a:spLocks noGrp="1"/>
          </p:cNvSpPr>
          <p:nvPr>
            <p:ph type="body" idx="2"/>
          </p:nvPr>
        </p:nvSpPr>
        <p:spPr>
          <a:xfrm>
            <a:off x="3772307" y="1097767"/>
            <a:ext cx="2160000" cy="2160333"/>
          </a:xfrm>
          <a:prstGeom prst="ellipse">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solidFill>
                  <a:schemeClr val="dk1"/>
                </a:solidFill>
              </a:defRPr>
            </a:lvl2pPr>
            <a:lvl3pPr marL="1028700" lvl="2" indent="-171450" algn="l">
              <a:lnSpc>
                <a:spcPct val="110000"/>
              </a:lnSpc>
              <a:spcBef>
                <a:spcPts val="1050"/>
              </a:spcBef>
              <a:spcAft>
                <a:spcPts val="0"/>
              </a:spcAft>
              <a:buClr>
                <a:schemeClr val="dk1"/>
              </a:buClr>
              <a:buSzPts val="1200"/>
              <a:buFont typeface="Century Gothic"/>
              <a:buNone/>
              <a:defRPr sz="900">
                <a:solidFill>
                  <a:schemeClr val="dk1"/>
                </a:solidFill>
              </a:defRPr>
            </a:lvl3pPr>
            <a:lvl4pPr marL="1371600" lvl="3" indent="-171450" algn="l">
              <a:lnSpc>
                <a:spcPct val="110000"/>
              </a:lnSpc>
              <a:spcBef>
                <a:spcPts val="1050"/>
              </a:spcBef>
              <a:spcAft>
                <a:spcPts val="0"/>
              </a:spcAft>
              <a:buClr>
                <a:schemeClr val="dk1"/>
              </a:buClr>
              <a:buSzPts val="1200"/>
              <a:buFont typeface="Century Gothic"/>
              <a:buNone/>
              <a:defRPr sz="900">
                <a:solidFill>
                  <a:schemeClr val="dk1"/>
                </a:solidFill>
              </a:defRPr>
            </a:lvl4pPr>
            <a:lvl5pPr marL="1714500" lvl="4" indent="-171450" algn="l">
              <a:lnSpc>
                <a:spcPct val="110000"/>
              </a:lnSpc>
              <a:spcBef>
                <a:spcPts val="1050"/>
              </a:spcBef>
              <a:spcAft>
                <a:spcPts val="0"/>
              </a:spcAft>
              <a:buClr>
                <a:schemeClr val="dk1"/>
              </a:buClr>
              <a:buSzPts val="1200"/>
              <a:buFont typeface="Century Gothic"/>
              <a:buNone/>
              <a:defRPr sz="900">
                <a:solidFill>
                  <a:schemeClr val="dk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5" name="Google Shape;665;p71"/>
          <p:cNvSpPr txBox="1">
            <a:spLocks noGrp="1"/>
          </p:cNvSpPr>
          <p:nvPr>
            <p:ph type="body" idx="3"/>
          </p:nvPr>
        </p:nvSpPr>
        <p:spPr>
          <a:xfrm>
            <a:off x="380597" y="2337445"/>
            <a:ext cx="2466000" cy="166800"/>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6" name="Google Shape;666;p71"/>
          <p:cNvSpPr txBox="1">
            <a:spLocks noGrp="1"/>
          </p:cNvSpPr>
          <p:nvPr>
            <p:ph type="body" idx="4"/>
          </p:nvPr>
        </p:nvSpPr>
        <p:spPr>
          <a:xfrm>
            <a:off x="380597" y="2574088"/>
            <a:ext cx="2436325" cy="942737"/>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7" name="Google Shape;667;p71"/>
          <p:cNvSpPr txBox="1">
            <a:spLocks noGrp="1"/>
          </p:cNvSpPr>
          <p:nvPr>
            <p:ph type="body" idx="5"/>
          </p:nvPr>
        </p:nvSpPr>
        <p:spPr>
          <a:xfrm>
            <a:off x="6158707" y="2337445"/>
            <a:ext cx="2466000" cy="166799"/>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8" name="Google Shape;668;p71"/>
          <p:cNvSpPr txBox="1">
            <a:spLocks noGrp="1"/>
          </p:cNvSpPr>
          <p:nvPr>
            <p:ph type="ftr" idx="11"/>
          </p:nvPr>
        </p:nvSpPr>
        <p:spPr>
          <a:xfrm>
            <a:off x="269874" y="4770737"/>
            <a:ext cx="6188075" cy="23703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9" name="Google Shape;669;p71"/>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0"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670" name="Google Shape;670;p71"/>
          <p:cNvSpPr/>
          <p:nvPr/>
        </p:nvSpPr>
        <p:spPr>
          <a:xfrm>
            <a:off x="252009" y="1095545"/>
            <a:ext cx="2790032" cy="2488202"/>
          </a:xfrm>
          <a:prstGeom prst="snip1Rect">
            <a:avLst>
              <a:gd name="adj" fmla="val 17339"/>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671" name="Google Shape;671;p71"/>
          <p:cNvSpPr txBox="1">
            <a:spLocks noGrp="1"/>
          </p:cNvSpPr>
          <p:nvPr>
            <p:ph type="body" idx="6"/>
          </p:nvPr>
        </p:nvSpPr>
        <p:spPr>
          <a:xfrm>
            <a:off x="6158708" y="1216783"/>
            <a:ext cx="1439863" cy="1012717"/>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solidFill>
                  <a:schemeClr val="dk1"/>
                </a:solidFill>
              </a:defRPr>
            </a:lvl2pPr>
            <a:lvl3pPr marL="1028700" lvl="2" indent="-171450" algn="l">
              <a:lnSpc>
                <a:spcPct val="110000"/>
              </a:lnSpc>
              <a:spcBef>
                <a:spcPts val="1050"/>
              </a:spcBef>
              <a:spcAft>
                <a:spcPts val="0"/>
              </a:spcAft>
              <a:buClr>
                <a:schemeClr val="dk1"/>
              </a:buClr>
              <a:buSzPts val="1200"/>
              <a:buFont typeface="Century Gothic"/>
              <a:buNone/>
              <a:defRPr sz="900">
                <a:solidFill>
                  <a:schemeClr val="dk1"/>
                </a:solidFill>
              </a:defRPr>
            </a:lvl3pPr>
            <a:lvl4pPr marL="1371600" lvl="3" indent="-171450" algn="l">
              <a:lnSpc>
                <a:spcPct val="110000"/>
              </a:lnSpc>
              <a:spcBef>
                <a:spcPts val="1050"/>
              </a:spcBef>
              <a:spcAft>
                <a:spcPts val="0"/>
              </a:spcAft>
              <a:buClr>
                <a:schemeClr val="dk1"/>
              </a:buClr>
              <a:buSzPts val="1200"/>
              <a:buFont typeface="Century Gothic"/>
              <a:buNone/>
              <a:defRPr sz="900">
                <a:solidFill>
                  <a:schemeClr val="dk1"/>
                </a:solidFill>
              </a:defRPr>
            </a:lvl4pPr>
            <a:lvl5pPr marL="1714500" lvl="4" indent="-171450" algn="l">
              <a:lnSpc>
                <a:spcPct val="110000"/>
              </a:lnSpc>
              <a:spcBef>
                <a:spcPts val="1050"/>
              </a:spcBef>
              <a:spcAft>
                <a:spcPts val="0"/>
              </a:spcAft>
              <a:buClr>
                <a:schemeClr val="dk1"/>
              </a:buClr>
              <a:buSzPts val="1200"/>
              <a:buFont typeface="Century Gothic"/>
              <a:buNone/>
              <a:defRPr sz="900">
                <a:solidFill>
                  <a:schemeClr val="dk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72" name="Google Shape;672;p71"/>
          <p:cNvSpPr txBox="1">
            <a:spLocks noGrp="1"/>
          </p:cNvSpPr>
          <p:nvPr>
            <p:ph type="body" idx="7"/>
          </p:nvPr>
        </p:nvSpPr>
        <p:spPr>
          <a:xfrm>
            <a:off x="6158708" y="2574088"/>
            <a:ext cx="2466000" cy="932102"/>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73" name="Google Shape;673;p71"/>
          <p:cNvSpPr/>
          <p:nvPr/>
        </p:nvSpPr>
        <p:spPr>
          <a:xfrm>
            <a:off x="6030119" y="1095545"/>
            <a:ext cx="2790032" cy="2488202"/>
          </a:xfrm>
          <a:prstGeom prst="snip1Rect">
            <a:avLst>
              <a:gd name="adj" fmla="val 17339"/>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674" name="Google Shape;674;p71"/>
          <p:cNvSpPr txBox="1">
            <a:spLocks noGrp="1"/>
          </p:cNvSpPr>
          <p:nvPr>
            <p:ph type="body" idx="8"/>
          </p:nvPr>
        </p:nvSpPr>
        <p:spPr>
          <a:xfrm>
            <a:off x="3254599" y="2641010"/>
            <a:ext cx="1375166" cy="942737"/>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solidFill>
                  <a:schemeClr val="dk1"/>
                </a:solidFill>
              </a:defRPr>
            </a:lvl2pPr>
            <a:lvl3pPr marL="1028700" lvl="2" indent="-171450" algn="l">
              <a:lnSpc>
                <a:spcPct val="110000"/>
              </a:lnSpc>
              <a:spcBef>
                <a:spcPts val="1050"/>
              </a:spcBef>
              <a:spcAft>
                <a:spcPts val="0"/>
              </a:spcAft>
              <a:buClr>
                <a:schemeClr val="dk1"/>
              </a:buClr>
              <a:buSzPts val="1200"/>
              <a:buFont typeface="Century Gothic"/>
              <a:buNone/>
              <a:defRPr sz="900">
                <a:solidFill>
                  <a:schemeClr val="dk1"/>
                </a:solidFill>
              </a:defRPr>
            </a:lvl3pPr>
            <a:lvl4pPr marL="1371600" lvl="3" indent="-171450" algn="l">
              <a:lnSpc>
                <a:spcPct val="110000"/>
              </a:lnSpc>
              <a:spcBef>
                <a:spcPts val="1050"/>
              </a:spcBef>
              <a:spcAft>
                <a:spcPts val="0"/>
              </a:spcAft>
              <a:buClr>
                <a:schemeClr val="dk1"/>
              </a:buClr>
              <a:buSzPts val="1200"/>
              <a:buFont typeface="Century Gothic"/>
              <a:buNone/>
              <a:defRPr sz="900">
                <a:solidFill>
                  <a:schemeClr val="dk1"/>
                </a:solidFill>
              </a:defRPr>
            </a:lvl4pPr>
            <a:lvl5pPr marL="1714500" lvl="4" indent="-171450" algn="l">
              <a:lnSpc>
                <a:spcPct val="110000"/>
              </a:lnSpc>
              <a:spcBef>
                <a:spcPts val="1050"/>
              </a:spcBef>
              <a:spcAft>
                <a:spcPts val="0"/>
              </a:spcAft>
              <a:buClr>
                <a:schemeClr val="dk1"/>
              </a:buClr>
              <a:buSzPts val="1200"/>
              <a:buFont typeface="Century Gothic"/>
              <a:buNone/>
              <a:defRPr sz="900">
                <a:solidFill>
                  <a:schemeClr val="dk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75" name="Google Shape;675;p71"/>
          <p:cNvSpPr txBox="1">
            <a:spLocks noGrp="1"/>
          </p:cNvSpPr>
          <p:nvPr>
            <p:ph type="body" idx="9"/>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08281006"/>
      </p:ext>
    </p:extLst>
  </p:cSld>
  <p:clrMapOvr>
    <a:masterClrMapping/>
  </p:clrMapOvr>
  <p:extLst>
    <p:ext uri="{DCECCB84-F9BA-43D5-87BE-67443E8EF086}">
      <p15:sldGuideLst xmlns:p15="http://schemas.microsoft.com/office/powerpoint/2012/main">
        <p15:guide id="1" orient="horz" pos="323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2_Comparison 1">
  <p:cSld name="2_Comparison 1">
    <p:bg>
      <p:bgPr>
        <a:solidFill>
          <a:schemeClr val="dk1"/>
        </a:solidFill>
        <a:effectLst/>
      </p:bgPr>
    </p:bg>
    <p:spTree>
      <p:nvGrpSpPr>
        <p:cNvPr id="1" name="Shape 676"/>
        <p:cNvGrpSpPr/>
        <p:nvPr/>
      </p:nvGrpSpPr>
      <p:grpSpPr>
        <a:xfrm>
          <a:off x="0" y="0"/>
          <a:ext cx="0" cy="0"/>
          <a:chOff x="0" y="0"/>
          <a:chExt cx="0" cy="0"/>
        </a:xfrm>
      </p:grpSpPr>
      <p:sp>
        <p:nvSpPr>
          <p:cNvPr id="677" name="Google Shape;677;p72"/>
          <p:cNvSpPr/>
          <p:nvPr/>
        </p:nvSpPr>
        <p:spPr>
          <a:xfrm>
            <a:off x="628650" y="1226317"/>
            <a:ext cx="2565000" cy="3292088"/>
          </a:xfrm>
          <a:prstGeom prst="snip1Rect">
            <a:avLst>
              <a:gd name="adj" fmla="val 16667"/>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678" name="Google Shape;678;p72"/>
          <p:cNvSpPr/>
          <p:nvPr/>
        </p:nvSpPr>
        <p:spPr>
          <a:xfrm>
            <a:off x="3375425" y="1226317"/>
            <a:ext cx="2565000" cy="3284348"/>
          </a:xfrm>
          <a:prstGeom prst="snip1Rect">
            <a:avLst>
              <a:gd name="adj" fmla="val 16667"/>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679" name="Google Shape;679;p72"/>
          <p:cNvSpPr/>
          <p:nvPr/>
        </p:nvSpPr>
        <p:spPr>
          <a:xfrm>
            <a:off x="6118625" y="1226317"/>
            <a:ext cx="2565000" cy="3284348"/>
          </a:xfrm>
          <a:prstGeom prst="snip1Rect">
            <a:avLst>
              <a:gd name="adj" fmla="val 16667"/>
            </a:avLst>
          </a:pr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680" name="Google Shape;680;p72"/>
          <p:cNvSpPr txBox="1">
            <a:spLocks noGrp="1"/>
          </p:cNvSpPr>
          <p:nvPr>
            <p:ph type="title"/>
          </p:nvPr>
        </p:nvSpPr>
        <p:spPr>
          <a:xfrm>
            <a:off x="269875" y="269685"/>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sz="1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1" name="Google Shape;681;p72"/>
          <p:cNvSpPr txBox="1">
            <a:spLocks noGrp="1"/>
          </p:cNvSpPr>
          <p:nvPr>
            <p:ph type="body" idx="1"/>
          </p:nvPr>
        </p:nvSpPr>
        <p:spPr>
          <a:xfrm>
            <a:off x="628650" y="2894677"/>
            <a:ext cx="2565000" cy="1470498"/>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7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82" name="Google Shape;682;p72"/>
          <p:cNvSpPr txBox="1">
            <a:spLocks noGrp="1"/>
          </p:cNvSpPr>
          <p:nvPr>
            <p:ph type="body" idx="2"/>
          </p:nvPr>
        </p:nvSpPr>
        <p:spPr>
          <a:xfrm>
            <a:off x="3379000" y="2910156"/>
            <a:ext cx="2565000" cy="1455019"/>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83" name="Google Shape;683;p72"/>
          <p:cNvSpPr txBox="1">
            <a:spLocks noGrp="1"/>
          </p:cNvSpPr>
          <p:nvPr>
            <p:ph type="body" idx="3"/>
          </p:nvPr>
        </p:nvSpPr>
        <p:spPr>
          <a:xfrm>
            <a:off x="6122200" y="2910156"/>
            <a:ext cx="2565000" cy="1455019"/>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84" name="Google Shape;684;p72"/>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5" name="Google Shape;685;p72"/>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686" name="Google Shape;686;p72"/>
          <p:cNvSpPr>
            <a:spLocks noGrp="1"/>
          </p:cNvSpPr>
          <p:nvPr>
            <p:ph type="pic" idx="4"/>
          </p:nvPr>
        </p:nvSpPr>
        <p:spPr>
          <a:xfrm>
            <a:off x="899319"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687" name="Google Shape;687;p72"/>
          <p:cNvSpPr>
            <a:spLocks noGrp="1"/>
          </p:cNvSpPr>
          <p:nvPr>
            <p:ph type="pic" idx="5"/>
          </p:nvPr>
        </p:nvSpPr>
        <p:spPr>
          <a:xfrm>
            <a:off x="3639119"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688" name="Google Shape;688;p72"/>
          <p:cNvSpPr>
            <a:spLocks noGrp="1"/>
          </p:cNvSpPr>
          <p:nvPr>
            <p:ph type="pic" idx="6"/>
          </p:nvPr>
        </p:nvSpPr>
        <p:spPr>
          <a:xfrm>
            <a:off x="6368456"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689" name="Google Shape;689;p72"/>
          <p:cNvSpPr txBox="1">
            <a:spLocks noGrp="1"/>
          </p:cNvSpPr>
          <p:nvPr>
            <p:ph type="body" idx="7"/>
          </p:nvPr>
        </p:nvSpPr>
        <p:spPr>
          <a:xfrm>
            <a:off x="628651" y="2686222"/>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0" name="Google Shape;690;p72"/>
          <p:cNvSpPr txBox="1">
            <a:spLocks noGrp="1"/>
          </p:cNvSpPr>
          <p:nvPr>
            <p:ph type="body" idx="8"/>
          </p:nvPr>
        </p:nvSpPr>
        <p:spPr>
          <a:xfrm>
            <a:off x="3379001" y="2708951"/>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1" name="Google Shape;691;p72"/>
          <p:cNvSpPr txBox="1">
            <a:spLocks noGrp="1"/>
          </p:cNvSpPr>
          <p:nvPr>
            <p:ph type="body" idx="9"/>
          </p:nvPr>
        </p:nvSpPr>
        <p:spPr>
          <a:xfrm>
            <a:off x="6122201" y="2708950"/>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2" name="Google Shape;692;p72"/>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03929000"/>
      </p:ext>
    </p:extLst>
  </p:cSld>
  <p:clrMapOvr>
    <a:masterClrMapping/>
  </p:clrMapOvr>
  <p:extLst>
    <p:ext uri="{DCECCB84-F9BA-43D5-87BE-67443E8EF086}">
      <p15:sldGuideLst xmlns:p15="http://schemas.microsoft.com/office/powerpoint/2012/main">
        <p15:guide id="1" orient="horz" pos="2128">
          <p15:clr>
            <a:srgbClr val="FBAE40"/>
          </p15:clr>
        </p15:guide>
        <p15:guide id="2" orient="horz" pos="317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Comparison 1">
  <p:cSld name="3_Comparison 1">
    <p:bg>
      <p:bgPr>
        <a:solidFill>
          <a:schemeClr val="lt1"/>
        </a:solidFill>
        <a:effectLst/>
      </p:bgPr>
    </p:bg>
    <p:spTree>
      <p:nvGrpSpPr>
        <p:cNvPr id="1" name="Shape 693"/>
        <p:cNvGrpSpPr/>
        <p:nvPr/>
      </p:nvGrpSpPr>
      <p:grpSpPr>
        <a:xfrm>
          <a:off x="0" y="0"/>
          <a:ext cx="0" cy="0"/>
          <a:chOff x="0" y="0"/>
          <a:chExt cx="0" cy="0"/>
        </a:xfrm>
      </p:grpSpPr>
      <p:sp>
        <p:nvSpPr>
          <p:cNvPr id="694" name="Google Shape;694;p73"/>
          <p:cNvSpPr/>
          <p:nvPr/>
        </p:nvSpPr>
        <p:spPr>
          <a:xfrm>
            <a:off x="628650" y="1226317"/>
            <a:ext cx="2565000" cy="3292088"/>
          </a:xfrm>
          <a:prstGeom prst="snip1Rect">
            <a:avLst>
              <a:gd name="adj" fmla="val 16667"/>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695" name="Google Shape;695;p73"/>
          <p:cNvSpPr/>
          <p:nvPr/>
        </p:nvSpPr>
        <p:spPr>
          <a:xfrm>
            <a:off x="3375425" y="1226317"/>
            <a:ext cx="2565000" cy="3284348"/>
          </a:xfrm>
          <a:prstGeom prst="snip1Rect">
            <a:avLst>
              <a:gd name="adj" fmla="val 16667"/>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696" name="Google Shape;696;p73"/>
          <p:cNvSpPr/>
          <p:nvPr/>
        </p:nvSpPr>
        <p:spPr>
          <a:xfrm>
            <a:off x="6118625" y="1226317"/>
            <a:ext cx="2565000" cy="3284348"/>
          </a:xfrm>
          <a:prstGeom prst="snip1Rect">
            <a:avLst>
              <a:gd name="adj" fmla="val 16667"/>
            </a:avLst>
          </a:pr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697" name="Google Shape;697;p73"/>
          <p:cNvSpPr txBox="1">
            <a:spLocks noGrp="1"/>
          </p:cNvSpPr>
          <p:nvPr>
            <p:ph type="title"/>
          </p:nvPr>
        </p:nvSpPr>
        <p:spPr>
          <a:xfrm>
            <a:off x="269875" y="255829"/>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sz="15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8" name="Google Shape;698;p73"/>
          <p:cNvSpPr txBox="1">
            <a:spLocks noGrp="1"/>
          </p:cNvSpPr>
          <p:nvPr>
            <p:ph type="body" idx="1"/>
          </p:nvPr>
        </p:nvSpPr>
        <p:spPr>
          <a:xfrm>
            <a:off x="628650" y="2894677"/>
            <a:ext cx="2565000" cy="1470498"/>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7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9" name="Google Shape;699;p73"/>
          <p:cNvSpPr txBox="1">
            <a:spLocks noGrp="1"/>
          </p:cNvSpPr>
          <p:nvPr>
            <p:ph type="body" idx="2"/>
          </p:nvPr>
        </p:nvSpPr>
        <p:spPr>
          <a:xfrm>
            <a:off x="3379000" y="2910156"/>
            <a:ext cx="2565000" cy="1455019"/>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0" name="Google Shape;700;p73"/>
          <p:cNvSpPr txBox="1">
            <a:spLocks noGrp="1"/>
          </p:cNvSpPr>
          <p:nvPr>
            <p:ph type="body" idx="3"/>
          </p:nvPr>
        </p:nvSpPr>
        <p:spPr>
          <a:xfrm>
            <a:off x="6122200" y="2910156"/>
            <a:ext cx="2565000" cy="1455019"/>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1" name="Google Shape;701;p73"/>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2" name="Google Shape;702;p73"/>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703" name="Google Shape;703;p73"/>
          <p:cNvSpPr>
            <a:spLocks noGrp="1"/>
          </p:cNvSpPr>
          <p:nvPr>
            <p:ph type="pic" idx="4"/>
          </p:nvPr>
        </p:nvSpPr>
        <p:spPr>
          <a:xfrm>
            <a:off x="899319"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704" name="Google Shape;704;p73"/>
          <p:cNvSpPr>
            <a:spLocks noGrp="1"/>
          </p:cNvSpPr>
          <p:nvPr>
            <p:ph type="pic" idx="5"/>
          </p:nvPr>
        </p:nvSpPr>
        <p:spPr>
          <a:xfrm>
            <a:off x="3639119"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705" name="Google Shape;705;p73"/>
          <p:cNvSpPr>
            <a:spLocks noGrp="1"/>
          </p:cNvSpPr>
          <p:nvPr>
            <p:ph type="pic" idx="6"/>
          </p:nvPr>
        </p:nvSpPr>
        <p:spPr>
          <a:xfrm>
            <a:off x="6368456"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706" name="Google Shape;706;p73"/>
          <p:cNvSpPr txBox="1">
            <a:spLocks noGrp="1"/>
          </p:cNvSpPr>
          <p:nvPr>
            <p:ph type="body" idx="7"/>
          </p:nvPr>
        </p:nvSpPr>
        <p:spPr>
          <a:xfrm>
            <a:off x="628651" y="2686222"/>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7" name="Google Shape;707;p73"/>
          <p:cNvSpPr txBox="1">
            <a:spLocks noGrp="1"/>
          </p:cNvSpPr>
          <p:nvPr>
            <p:ph type="body" idx="8"/>
          </p:nvPr>
        </p:nvSpPr>
        <p:spPr>
          <a:xfrm>
            <a:off x="3379001" y="2708951"/>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8" name="Google Shape;708;p73"/>
          <p:cNvSpPr txBox="1">
            <a:spLocks noGrp="1"/>
          </p:cNvSpPr>
          <p:nvPr>
            <p:ph type="body" idx="9"/>
          </p:nvPr>
        </p:nvSpPr>
        <p:spPr>
          <a:xfrm>
            <a:off x="6122201" y="2708950"/>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9" name="Google Shape;709;p73"/>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8011693"/>
      </p:ext>
    </p:extLst>
  </p:cSld>
  <p:clrMapOvr>
    <a:masterClrMapping/>
  </p:clrMapOvr>
  <p:extLst>
    <p:ext uri="{DCECCB84-F9BA-43D5-87BE-67443E8EF086}">
      <p15:sldGuideLst xmlns:p15="http://schemas.microsoft.com/office/powerpoint/2012/main">
        <p15:guide id="1" orient="horz" pos="2128">
          <p15:clr>
            <a:srgbClr val="FBAE40"/>
          </p15:clr>
        </p15:guide>
        <p15:guide id="2" orient="horz" pos="317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omparison numbers 3">
  <p:cSld name="Comparison numbers 3">
    <p:bg>
      <p:bgPr>
        <a:solidFill>
          <a:schemeClr val="dk1"/>
        </a:solidFill>
        <a:effectLst/>
      </p:bgPr>
    </p:bg>
    <p:spTree>
      <p:nvGrpSpPr>
        <p:cNvPr id="1" name="Shape 710"/>
        <p:cNvGrpSpPr/>
        <p:nvPr/>
      </p:nvGrpSpPr>
      <p:grpSpPr>
        <a:xfrm>
          <a:off x="0" y="0"/>
          <a:ext cx="0" cy="0"/>
          <a:chOff x="0" y="0"/>
          <a:chExt cx="0" cy="0"/>
        </a:xfrm>
      </p:grpSpPr>
      <p:sp>
        <p:nvSpPr>
          <p:cNvPr id="711" name="Google Shape;711;p74"/>
          <p:cNvSpPr/>
          <p:nvPr/>
        </p:nvSpPr>
        <p:spPr>
          <a:xfrm>
            <a:off x="628650" y="1226317"/>
            <a:ext cx="2565000" cy="3292088"/>
          </a:xfrm>
          <a:prstGeom prst="snip1Rect">
            <a:avLst>
              <a:gd name="adj" fmla="val 16667"/>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12" name="Google Shape;712;p74"/>
          <p:cNvSpPr/>
          <p:nvPr/>
        </p:nvSpPr>
        <p:spPr>
          <a:xfrm>
            <a:off x="3375425" y="1226317"/>
            <a:ext cx="2565000" cy="3284348"/>
          </a:xfrm>
          <a:prstGeom prst="snip1Rect">
            <a:avLst>
              <a:gd name="adj" fmla="val 16667"/>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13" name="Google Shape;713;p74"/>
          <p:cNvSpPr/>
          <p:nvPr/>
        </p:nvSpPr>
        <p:spPr>
          <a:xfrm>
            <a:off x="6118625" y="1226317"/>
            <a:ext cx="2565000" cy="3284348"/>
          </a:xfrm>
          <a:prstGeom prst="snip1Rect">
            <a:avLst>
              <a:gd name="adj" fmla="val 16667"/>
            </a:avLst>
          </a:pr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14" name="Google Shape;714;p74"/>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sz="1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5" name="Google Shape;715;p74"/>
          <p:cNvSpPr txBox="1">
            <a:spLocks noGrp="1"/>
          </p:cNvSpPr>
          <p:nvPr>
            <p:ph type="body" idx="1"/>
          </p:nvPr>
        </p:nvSpPr>
        <p:spPr>
          <a:xfrm>
            <a:off x="628650" y="2894677"/>
            <a:ext cx="2565000" cy="1470498"/>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7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6" name="Google Shape;716;p74"/>
          <p:cNvSpPr txBox="1">
            <a:spLocks noGrp="1"/>
          </p:cNvSpPr>
          <p:nvPr>
            <p:ph type="body" idx="2"/>
          </p:nvPr>
        </p:nvSpPr>
        <p:spPr>
          <a:xfrm>
            <a:off x="3379000" y="2910156"/>
            <a:ext cx="2565000" cy="1455019"/>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7" name="Google Shape;717;p74"/>
          <p:cNvSpPr txBox="1">
            <a:spLocks noGrp="1"/>
          </p:cNvSpPr>
          <p:nvPr>
            <p:ph type="body" idx="3"/>
          </p:nvPr>
        </p:nvSpPr>
        <p:spPr>
          <a:xfrm>
            <a:off x="6122200" y="2910156"/>
            <a:ext cx="2565000" cy="1455019"/>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8" name="Google Shape;718;p74"/>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9" name="Google Shape;719;p74"/>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720" name="Google Shape;720;p74"/>
          <p:cNvSpPr txBox="1">
            <a:spLocks noGrp="1"/>
          </p:cNvSpPr>
          <p:nvPr>
            <p:ph type="body" idx="4"/>
          </p:nvPr>
        </p:nvSpPr>
        <p:spPr>
          <a:xfrm>
            <a:off x="628651" y="2686222"/>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1" name="Google Shape;721;p74"/>
          <p:cNvSpPr txBox="1">
            <a:spLocks noGrp="1"/>
          </p:cNvSpPr>
          <p:nvPr>
            <p:ph type="body" idx="5"/>
          </p:nvPr>
        </p:nvSpPr>
        <p:spPr>
          <a:xfrm>
            <a:off x="3379001" y="2708951"/>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2" name="Google Shape;722;p74"/>
          <p:cNvSpPr txBox="1">
            <a:spLocks noGrp="1"/>
          </p:cNvSpPr>
          <p:nvPr>
            <p:ph type="body" idx="6"/>
          </p:nvPr>
        </p:nvSpPr>
        <p:spPr>
          <a:xfrm>
            <a:off x="6122201" y="2708950"/>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723" name="Google Shape;723;p74"/>
          <p:cNvPicPr preferRelativeResize="0"/>
          <p:nvPr/>
        </p:nvPicPr>
        <p:blipFill rotWithShape="1">
          <a:blip r:embed="rId2">
            <a:alphaModFix/>
          </a:blip>
          <a:srcRect l="-264865" t="-1616" r="-267127" b="646"/>
          <a:stretch/>
        </p:blipFill>
        <p:spPr>
          <a:xfrm>
            <a:off x="989807" y="1331004"/>
            <a:ext cx="1533699" cy="1203398"/>
          </a:xfrm>
          <a:prstGeom prst="rect">
            <a:avLst/>
          </a:prstGeom>
          <a:noFill/>
          <a:ln>
            <a:noFill/>
          </a:ln>
        </p:spPr>
      </p:pic>
      <p:pic>
        <p:nvPicPr>
          <p:cNvPr id="724" name="Google Shape;724;p74"/>
          <p:cNvPicPr preferRelativeResize="0"/>
          <p:nvPr/>
        </p:nvPicPr>
        <p:blipFill rotWithShape="1">
          <a:blip r:embed="rId3">
            <a:alphaModFix/>
          </a:blip>
          <a:srcRect l="-138933" t="-628" r="-142311" b="2756"/>
          <a:stretch/>
        </p:blipFill>
        <p:spPr>
          <a:xfrm>
            <a:off x="3869531" y="1331004"/>
            <a:ext cx="1533699" cy="1203398"/>
          </a:xfrm>
          <a:prstGeom prst="rect">
            <a:avLst/>
          </a:prstGeom>
          <a:noFill/>
          <a:ln>
            <a:noFill/>
          </a:ln>
        </p:spPr>
      </p:pic>
      <p:pic>
        <p:nvPicPr>
          <p:cNvPr id="725" name="Google Shape;725;p74"/>
          <p:cNvPicPr preferRelativeResize="0"/>
          <p:nvPr/>
        </p:nvPicPr>
        <p:blipFill rotWithShape="1">
          <a:blip r:embed="rId4">
            <a:alphaModFix/>
          </a:blip>
          <a:srcRect l="-140510" t="-643" r="-141795" b="643"/>
          <a:stretch/>
        </p:blipFill>
        <p:spPr>
          <a:xfrm>
            <a:off x="6530884" y="1331004"/>
            <a:ext cx="1533699" cy="1203398"/>
          </a:xfrm>
          <a:prstGeom prst="rect">
            <a:avLst/>
          </a:prstGeom>
          <a:noFill/>
          <a:ln>
            <a:noFill/>
          </a:ln>
        </p:spPr>
      </p:pic>
      <p:sp>
        <p:nvSpPr>
          <p:cNvPr id="726" name="Google Shape;726;p74"/>
          <p:cNvSpPr txBox="1">
            <a:spLocks noGrp="1"/>
          </p:cNvSpPr>
          <p:nvPr>
            <p:ph type="body" idx="7"/>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9734198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4_Comparison 1">
  <p:cSld name="4_Comparison 1">
    <p:bg>
      <p:bgPr>
        <a:solidFill>
          <a:schemeClr val="lt1"/>
        </a:solidFill>
        <a:effectLst/>
      </p:bgPr>
    </p:bg>
    <p:spTree>
      <p:nvGrpSpPr>
        <p:cNvPr id="1" name="Shape 727"/>
        <p:cNvGrpSpPr/>
        <p:nvPr/>
      </p:nvGrpSpPr>
      <p:grpSpPr>
        <a:xfrm>
          <a:off x="0" y="0"/>
          <a:ext cx="0" cy="0"/>
          <a:chOff x="0" y="0"/>
          <a:chExt cx="0" cy="0"/>
        </a:xfrm>
      </p:grpSpPr>
      <p:sp>
        <p:nvSpPr>
          <p:cNvPr id="728" name="Google Shape;728;p75"/>
          <p:cNvSpPr/>
          <p:nvPr/>
        </p:nvSpPr>
        <p:spPr>
          <a:xfrm>
            <a:off x="628650" y="1226317"/>
            <a:ext cx="2565000" cy="3292088"/>
          </a:xfrm>
          <a:prstGeom prst="snip1Rect">
            <a:avLst>
              <a:gd name="adj" fmla="val 16667"/>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29" name="Google Shape;729;p75"/>
          <p:cNvSpPr/>
          <p:nvPr/>
        </p:nvSpPr>
        <p:spPr>
          <a:xfrm>
            <a:off x="3375425" y="1226317"/>
            <a:ext cx="2565000" cy="3284348"/>
          </a:xfrm>
          <a:prstGeom prst="snip1Rect">
            <a:avLst>
              <a:gd name="adj" fmla="val 16667"/>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30" name="Google Shape;730;p75"/>
          <p:cNvSpPr/>
          <p:nvPr/>
        </p:nvSpPr>
        <p:spPr>
          <a:xfrm>
            <a:off x="6118625" y="1226317"/>
            <a:ext cx="2565000" cy="3284348"/>
          </a:xfrm>
          <a:prstGeom prst="snip1Rect">
            <a:avLst>
              <a:gd name="adj" fmla="val 16667"/>
            </a:avLst>
          </a:pr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31" name="Google Shape;731;p75"/>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sz="15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2" name="Google Shape;732;p75"/>
          <p:cNvSpPr txBox="1">
            <a:spLocks noGrp="1"/>
          </p:cNvSpPr>
          <p:nvPr>
            <p:ph type="body" idx="1"/>
          </p:nvPr>
        </p:nvSpPr>
        <p:spPr>
          <a:xfrm>
            <a:off x="628650" y="2894677"/>
            <a:ext cx="2565000" cy="1470498"/>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7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3" name="Google Shape;733;p75"/>
          <p:cNvSpPr txBox="1">
            <a:spLocks noGrp="1"/>
          </p:cNvSpPr>
          <p:nvPr>
            <p:ph type="body" idx="2"/>
          </p:nvPr>
        </p:nvSpPr>
        <p:spPr>
          <a:xfrm>
            <a:off x="3379000" y="2910156"/>
            <a:ext cx="2565000" cy="1455019"/>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4" name="Google Shape;734;p75"/>
          <p:cNvSpPr txBox="1">
            <a:spLocks noGrp="1"/>
          </p:cNvSpPr>
          <p:nvPr>
            <p:ph type="body" idx="3"/>
          </p:nvPr>
        </p:nvSpPr>
        <p:spPr>
          <a:xfrm>
            <a:off x="6122200" y="2910156"/>
            <a:ext cx="2565000" cy="1455019"/>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5" name="Google Shape;735;p75"/>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6" name="Google Shape;736;p75"/>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737" name="Google Shape;737;p75"/>
          <p:cNvSpPr txBox="1">
            <a:spLocks noGrp="1"/>
          </p:cNvSpPr>
          <p:nvPr>
            <p:ph type="body" idx="4"/>
          </p:nvPr>
        </p:nvSpPr>
        <p:spPr>
          <a:xfrm>
            <a:off x="628651" y="2686222"/>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8" name="Google Shape;738;p75"/>
          <p:cNvSpPr txBox="1">
            <a:spLocks noGrp="1"/>
          </p:cNvSpPr>
          <p:nvPr>
            <p:ph type="body" idx="5"/>
          </p:nvPr>
        </p:nvSpPr>
        <p:spPr>
          <a:xfrm>
            <a:off x="3379001" y="2708951"/>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9" name="Google Shape;739;p75"/>
          <p:cNvSpPr txBox="1">
            <a:spLocks noGrp="1"/>
          </p:cNvSpPr>
          <p:nvPr>
            <p:ph type="body" idx="6"/>
          </p:nvPr>
        </p:nvSpPr>
        <p:spPr>
          <a:xfrm>
            <a:off x="6122201" y="2708950"/>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740" name="Google Shape;740;p75"/>
          <p:cNvPicPr preferRelativeResize="0"/>
          <p:nvPr/>
        </p:nvPicPr>
        <p:blipFill rotWithShape="1">
          <a:blip r:embed="rId2">
            <a:alphaModFix/>
          </a:blip>
          <a:srcRect l="-264865" t="-1616" r="-267127" b="646"/>
          <a:stretch/>
        </p:blipFill>
        <p:spPr>
          <a:xfrm>
            <a:off x="989807" y="1331004"/>
            <a:ext cx="1533699" cy="1203398"/>
          </a:xfrm>
          <a:prstGeom prst="rect">
            <a:avLst/>
          </a:prstGeom>
          <a:noFill/>
          <a:ln>
            <a:noFill/>
          </a:ln>
        </p:spPr>
      </p:pic>
      <p:pic>
        <p:nvPicPr>
          <p:cNvPr id="741" name="Google Shape;741;p75"/>
          <p:cNvPicPr preferRelativeResize="0"/>
          <p:nvPr/>
        </p:nvPicPr>
        <p:blipFill rotWithShape="1">
          <a:blip r:embed="rId3">
            <a:alphaModFix/>
          </a:blip>
          <a:srcRect l="-138933" t="-628" r="-142311" b="2756"/>
          <a:stretch/>
        </p:blipFill>
        <p:spPr>
          <a:xfrm>
            <a:off x="3869531" y="1331004"/>
            <a:ext cx="1533699" cy="1203398"/>
          </a:xfrm>
          <a:prstGeom prst="rect">
            <a:avLst/>
          </a:prstGeom>
          <a:noFill/>
          <a:ln>
            <a:noFill/>
          </a:ln>
        </p:spPr>
      </p:pic>
      <p:pic>
        <p:nvPicPr>
          <p:cNvPr id="742" name="Google Shape;742;p75"/>
          <p:cNvPicPr preferRelativeResize="0"/>
          <p:nvPr/>
        </p:nvPicPr>
        <p:blipFill rotWithShape="1">
          <a:blip r:embed="rId4">
            <a:alphaModFix/>
          </a:blip>
          <a:srcRect l="-140510" t="-643" r="-141795" b="643"/>
          <a:stretch/>
        </p:blipFill>
        <p:spPr>
          <a:xfrm>
            <a:off x="6530884" y="1331004"/>
            <a:ext cx="1533699" cy="1203398"/>
          </a:xfrm>
          <a:prstGeom prst="rect">
            <a:avLst/>
          </a:prstGeom>
          <a:noFill/>
          <a:ln>
            <a:noFill/>
          </a:ln>
        </p:spPr>
      </p:pic>
      <p:sp>
        <p:nvSpPr>
          <p:cNvPr id="743" name="Google Shape;743;p75"/>
          <p:cNvSpPr txBox="1">
            <a:spLocks noGrp="1"/>
          </p:cNvSpPr>
          <p:nvPr>
            <p:ph type="body" idx="7"/>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597765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4 COMPARISON">
  <p:cSld name="4 COMPARISON">
    <p:bg>
      <p:bgPr>
        <a:solidFill>
          <a:schemeClr val="dk1"/>
        </a:solidFill>
        <a:effectLst/>
      </p:bgPr>
    </p:bg>
    <p:spTree>
      <p:nvGrpSpPr>
        <p:cNvPr id="1" name="Shape 744"/>
        <p:cNvGrpSpPr/>
        <p:nvPr/>
      </p:nvGrpSpPr>
      <p:grpSpPr>
        <a:xfrm>
          <a:off x="0" y="0"/>
          <a:ext cx="0" cy="0"/>
          <a:chOff x="0" y="0"/>
          <a:chExt cx="0" cy="0"/>
        </a:xfrm>
      </p:grpSpPr>
      <p:sp>
        <p:nvSpPr>
          <p:cNvPr id="745" name="Google Shape;745;p76"/>
          <p:cNvSpPr/>
          <p:nvPr/>
        </p:nvSpPr>
        <p:spPr>
          <a:xfrm>
            <a:off x="269875" y="1095545"/>
            <a:ext cx="1943970" cy="3422860"/>
          </a:xfrm>
          <a:prstGeom prst="snip1Rect">
            <a:avLst>
              <a:gd name="adj" fmla="val 16667"/>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46" name="Google Shape;746;p76"/>
          <p:cNvSpPr/>
          <p:nvPr/>
        </p:nvSpPr>
        <p:spPr>
          <a:xfrm>
            <a:off x="2483485" y="1095544"/>
            <a:ext cx="1943970" cy="3415120"/>
          </a:xfrm>
          <a:prstGeom prst="snip1Rect">
            <a:avLst>
              <a:gd name="adj" fmla="val 16667"/>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47" name="Google Shape;747;p76"/>
          <p:cNvSpPr/>
          <p:nvPr/>
        </p:nvSpPr>
        <p:spPr>
          <a:xfrm>
            <a:off x="4697095" y="1095544"/>
            <a:ext cx="1943970" cy="3415120"/>
          </a:xfrm>
          <a:prstGeom prst="snip1Rect">
            <a:avLst>
              <a:gd name="adj" fmla="val 16667"/>
            </a:avLst>
          </a:pr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48" name="Google Shape;748;p76"/>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sz="1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9" name="Google Shape;749;p76"/>
          <p:cNvSpPr txBox="1">
            <a:spLocks noGrp="1"/>
          </p:cNvSpPr>
          <p:nvPr>
            <p:ph type="body" idx="1"/>
          </p:nvPr>
        </p:nvSpPr>
        <p:spPr>
          <a:xfrm>
            <a:off x="269876" y="2811119"/>
            <a:ext cx="1943971" cy="1546424"/>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7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0" name="Google Shape;750;p76"/>
          <p:cNvSpPr txBox="1">
            <a:spLocks noGrp="1"/>
          </p:cNvSpPr>
          <p:nvPr>
            <p:ph type="body" idx="2"/>
          </p:nvPr>
        </p:nvSpPr>
        <p:spPr>
          <a:xfrm>
            <a:off x="2471585" y="2827338"/>
            <a:ext cx="1943970" cy="1530145"/>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1" name="Google Shape;751;p76"/>
          <p:cNvSpPr txBox="1">
            <a:spLocks noGrp="1"/>
          </p:cNvSpPr>
          <p:nvPr>
            <p:ph type="body" idx="3"/>
          </p:nvPr>
        </p:nvSpPr>
        <p:spPr>
          <a:xfrm>
            <a:off x="4711865" y="2827338"/>
            <a:ext cx="1943970" cy="1530145"/>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2" name="Google Shape;752;p76"/>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3" name="Google Shape;753;p76"/>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754" name="Google Shape;754;p76"/>
          <p:cNvSpPr>
            <a:spLocks noGrp="1"/>
          </p:cNvSpPr>
          <p:nvPr>
            <p:ph type="pic" idx="4"/>
          </p:nvPr>
        </p:nvSpPr>
        <p:spPr>
          <a:xfrm>
            <a:off x="475010" y="1314877"/>
            <a:ext cx="1533699" cy="120339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755" name="Google Shape;755;p76"/>
          <p:cNvSpPr>
            <a:spLocks noGrp="1"/>
          </p:cNvSpPr>
          <p:nvPr>
            <p:ph type="pic" idx="5"/>
          </p:nvPr>
        </p:nvSpPr>
        <p:spPr>
          <a:xfrm>
            <a:off x="2688620" y="1314877"/>
            <a:ext cx="1533699" cy="120339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756" name="Google Shape;756;p76"/>
          <p:cNvSpPr>
            <a:spLocks noGrp="1"/>
          </p:cNvSpPr>
          <p:nvPr>
            <p:ph type="pic" idx="6"/>
          </p:nvPr>
        </p:nvSpPr>
        <p:spPr>
          <a:xfrm>
            <a:off x="4902230" y="1314877"/>
            <a:ext cx="1533699" cy="120339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757" name="Google Shape;757;p76"/>
          <p:cNvSpPr/>
          <p:nvPr/>
        </p:nvSpPr>
        <p:spPr>
          <a:xfrm>
            <a:off x="6910705" y="1095545"/>
            <a:ext cx="1943970" cy="3422860"/>
          </a:xfrm>
          <a:prstGeom prst="snip1Rect">
            <a:avLst>
              <a:gd name="adj" fmla="val 16667"/>
            </a:avLst>
          </a:prstGeom>
          <a:solidFill>
            <a:schemeClr val="accent4"/>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58" name="Google Shape;758;p76"/>
          <p:cNvSpPr txBox="1">
            <a:spLocks noGrp="1"/>
          </p:cNvSpPr>
          <p:nvPr>
            <p:ph type="body" idx="7"/>
          </p:nvPr>
        </p:nvSpPr>
        <p:spPr>
          <a:xfrm>
            <a:off x="6914280" y="2835078"/>
            <a:ext cx="1943970" cy="1530145"/>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9" name="Google Shape;759;p76"/>
          <p:cNvSpPr>
            <a:spLocks noGrp="1"/>
          </p:cNvSpPr>
          <p:nvPr>
            <p:ph type="pic" idx="8"/>
          </p:nvPr>
        </p:nvSpPr>
        <p:spPr>
          <a:xfrm>
            <a:off x="7115840" y="1322617"/>
            <a:ext cx="1533699" cy="120339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760" name="Google Shape;760;p76"/>
          <p:cNvSpPr txBox="1">
            <a:spLocks noGrp="1"/>
          </p:cNvSpPr>
          <p:nvPr>
            <p:ph type="body" idx="9"/>
          </p:nvPr>
        </p:nvSpPr>
        <p:spPr>
          <a:xfrm>
            <a:off x="271464"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61" name="Google Shape;761;p76"/>
          <p:cNvSpPr txBox="1">
            <a:spLocks noGrp="1"/>
          </p:cNvSpPr>
          <p:nvPr>
            <p:ph type="body" idx="13"/>
          </p:nvPr>
        </p:nvSpPr>
        <p:spPr>
          <a:xfrm>
            <a:off x="2468716"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62" name="Google Shape;762;p76"/>
          <p:cNvSpPr txBox="1">
            <a:spLocks noGrp="1"/>
          </p:cNvSpPr>
          <p:nvPr>
            <p:ph type="body" idx="14"/>
          </p:nvPr>
        </p:nvSpPr>
        <p:spPr>
          <a:xfrm>
            <a:off x="4699719"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63" name="Google Shape;763;p76"/>
          <p:cNvSpPr txBox="1">
            <a:spLocks noGrp="1"/>
          </p:cNvSpPr>
          <p:nvPr>
            <p:ph type="body" idx="15"/>
          </p:nvPr>
        </p:nvSpPr>
        <p:spPr>
          <a:xfrm>
            <a:off x="6907131"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64" name="Google Shape;764;p76"/>
          <p:cNvSpPr txBox="1">
            <a:spLocks noGrp="1"/>
          </p:cNvSpPr>
          <p:nvPr>
            <p:ph type="body" idx="16"/>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695086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omparison 4">
  <p:cSld name="Comparison 4">
    <p:bg>
      <p:bgPr>
        <a:solidFill>
          <a:schemeClr val="dk1"/>
        </a:solidFill>
        <a:effectLst/>
      </p:bgPr>
    </p:bg>
    <p:spTree>
      <p:nvGrpSpPr>
        <p:cNvPr id="1" name="Shape 765"/>
        <p:cNvGrpSpPr/>
        <p:nvPr/>
      </p:nvGrpSpPr>
      <p:grpSpPr>
        <a:xfrm>
          <a:off x="0" y="0"/>
          <a:ext cx="0" cy="0"/>
          <a:chOff x="0" y="0"/>
          <a:chExt cx="0" cy="0"/>
        </a:xfrm>
      </p:grpSpPr>
      <p:sp>
        <p:nvSpPr>
          <p:cNvPr id="766" name="Google Shape;766;p77"/>
          <p:cNvSpPr/>
          <p:nvPr/>
        </p:nvSpPr>
        <p:spPr>
          <a:xfrm>
            <a:off x="269875" y="1095545"/>
            <a:ext cx="1943970" cy="3422860"/>
          </a:xfrm>
          <a:prstGeom prst="snip1Rect">
            <a:avLst>
              <a:gd name="adj" fmla="val 16667"/>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67" name="Google Shape;767;p77"/>
          <p:cNvSpPr/>
          <p:nvPr/>
        </p:nvSpPr>
        <p:spPr>
          <a:xfrm>
            <a:off x="2483485" y="1095544"/>
            <a:ext cx="1943970" cy="3415120"/>
          </a:xfrm>
          <a:prstGeom prst="snip1Rect">
            <a:avLst>
              <a:gd name="adj" fmla="val 16667"/>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68" name="Google Shape;768;p77"/>
          <p:cNvSpPr/>
          <p:nvPr/>
        </p:nvSpPr>
        <p:spPr>
          <a:xfrm>
            <a:off x="4697095" y="1095544"/>
            <a:ext cx="1943970" cy="3415120"/>
          </a:xfrm>
          <a:prstGeom prst="snip1Rect">
            <a:avLst>
              <a:gd name="adj" fmla="val 16667"/>
            </a:avLst>
          </a:pr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69" name="Google Shape;769;p77"/>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sz="1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0" name="Google Shape;770;p77"/>
          <p:cNvSpPr txBox="1">
            <a:spLocks noGrp="1"/>
          </p:cNvSpPr>
          <p:nvPr>
            <p:ph type="body" idx="1"/>
          </p:nvPr>
        </p:nvSpPr>
        <p:spPr>
          <a:xfrm>
            <a:off x="269876" y="2811119"/>
            <a:ext cx="1943971" cy="1546424"/>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7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71" name="Google Shape;771;p77"/>
          <p:cNvSpPr txBox="1">
            <a:spLocks noGrp="1"/>
          </p:cNvSpPr>
          <p:nvPr>
            <p:ph type="body" idx="2"/>
          </p:nvPr>
        </p:nvSpPr>
        <p:spPr>
          <a:xfrm>
            <a:off x="2471585" y="2827338"/>
            <a:ext cx="1943970" cy="1530145"/>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72" name="Google Shape;772;p77"/>
          <p:cNvSpPr txBox="1">
            <a:spLocks noGrp="1"/>
          </p:cNvSpPr>
          <p:nvPr>
            <p:ph type="body" idx="3"/>
          </p:nvPr>
        </p:nvSpPr>
        <p:spPr>
          <a:xfrm>
            <a:off x="4711865" y="2827338"/>
            <a:ext cx="1943970" cy="1530145"/>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73" name="Google Shape;773;p77"/>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4" name="Google Shape;774;p77"/>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775" name="Google Shape;775;p77"/>
          <p:cNvSpPr/>
          <p:nvPr/>
        </p:nvSpPr>
        <p:spPr>
          <a:xfrm>
            <a:off x="6910705" y="1095545"/>
            <a:ext cx="1943970" cy="3422860"/>
          </a:xfrm>
          <a:prstGeom prst="snip1Rect">
            <a:avLst>
              <a:gd name="adj" fmla="val 16667"/>
            </a:avLst>
          </a:prstGeom>
          <a:solidFill>
            <a:schemeClr val="accent4"/>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76" name="Google Shape;776;p77"/>
          <p:cNvSpPr txBox="1">
            <a:spLocks noGrp="1"/>
          </p:cNvSpPr>
          <p:nvPr>
            <p:ph type="body" idx="4"/>
          </p:nvPr>
        </p:nvSpPr>
        <p:spPr>
          <a:xfrm>
            <a:off x="6914280" y="2835078"/>
            <a:ext cx="1943970" cy="1530145"/>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77" name="Google Shape;777;p77"/>
          <p:cNvSpPr txBox="1">
            <a:spLocks noGrp="1"/>
          </p:cNvSpPr>
          <p:nvPr>
            <p:ph type="body" idx="5"/>
          </p:nvPr>
        </p:nvSpPr>
        <p:spPr>
          <a:xfrm>
            <a:off x="271464"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78" name="Google Shape;778;p77"/>
          <p:cNvSpPr txBox="1">
            <a:spLocks noGrp="1"/>
          </p:cNvSpPr>
          <p:nvPr>
            <p:ph type="body" idx="6"/>
          </p:nvPr>
        </p:nvSpPr>
        <p:spPr>
          <a:xfrm>
            <a:off x="2468716"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79" name="Google Shape;779;p77"/>
          <p:cNvSpPr txBox="1">
            <a:spLocks noGrp="1"/>
          </p:cNvSpPr>
          <p:nvPr>
            <p:ph type="body" idx="7"/>
          </p:nvPr>
        </p:nvSpPr>
        <p:spPr>
          <a:xfrm>
            <a:off x="4699719"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80" name="Google Shape;780;p77"/>
          <p:cNvSpPr txBox="1">
            <a:spLocks noGrp="1"/>
          </p:cNvSpPr>
          <p:nvPr>
            <p:ph type="body" idx="8"/>
          </p:nvPr>
        </p:nvSpPr>
        <p:spPr>
          <a:xfrm>
            <a:off x="6907131"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781" name="Google Shape;781;p77"/>
          <p:cNvPicPr preferRelativeResize="0"/>
          <p:nvPr/>
        </p:nvPicPr>
        <p:blipFill rotWithShape="1">
          <a:blip r:embed="rId2">
            <a:alphaModFix/>
          </a:blip>
          <a:srcRect l="-264865" t="-1616" r="-267127" b="646"/>
          <a:stretch/>
        </p:blipFill>
        <p:spPr>
          <a:xfrm>
            <a:off x="475010" y="1314877"/>
            <a:ext cx="1533699" cy="1203398"/>
          </a:xfrm>
          <a:prstGeom prst="rect">
            <a:avLst/>
          </a:prstGeom>
          <a:noFill/>
          <a:ln>
            <a:noFill/>
          </a:ln>
        </p:spPr>
      </p:pic>
      <p:pic>
        <p:nvPicPr>
          <p:cNvPr id="782" name="Google Shape;782;p77"/>
          <p:cNvPicPr preferRelativeResize="0"/>
          <p:nvPr/>
        </p:nvPicPr>
        <p:blipFill rotWithShape="1">
          <a:blip r:embed="rId3">
            <a:alphaModFix/>
          </a:blip>
          <a:srcRect l="-138933" t="-628" r="-142311" b="2756"/>
          <a:stretch/>
        </p:blipFill>
        <p:spPr>
          <a:xfrm>
            <a:off x="2688620" y="1314877"/>
            <a:ext cx="1533699" cy="1203398"/>
          </a:xfrm>
          <a:prstGeom prst="rect">
            <a:avLst/>
          </a:prstGeom>
          <a:noFill/>
          <a:ln>
            <a:noFill/>
          </a:ln>
        </p:spPr>
      </p:pic>
      <p:pic>
        <p:nvPicPr>
          <p:cNvPr id="783" name="Google Shape;783;p77"/>
          <p:cNvPicPr preferRelativeResize="0"/>
          <p:nvPr/>
        </p:nvPicPr>
        <p:blipFill rotWithShape="1">
          <a:blip r:embed="rId4">
            <a:alphaModFix/>
          </a:blip>
          <a:srcRect l="-140510" t="-643" r="-141795" b="643"/>
          <a:stretch/>
        </p:blipFill>
        <p:spPr>
          <a:xfrm>
            <a:off x="4902230" y="1314877"/>
            <a:ext cx="1533699" cy="1203398"/>
          </a:xfrm>
          <a:prstGeom prst="rect">
            <a:avLst/>
          </a:prstGeom>
          <a:noFill/>
          <a:ln>
            <a:noFill/>
          </a:ln>
        </p:spPr>
      </p:pic>
      <p:pic>
        <p:nvPicPr>
          <p:cNvPr id="784" name="Google Shape;784;p77"/>
          <p:cNvPicPr preferRelativeResize="0"/>
          <p:nvPr/>
        </p:nvPicPr>
        <p:blipFill rotWithShape="1">
          <a:blip r:embed="rId5">
            <a:alphaModFix/>
          </a:blip>
          <a:srcRect l="-148304" t="-1333" r="-148978" b="-655"/>
          <a:stretch/>
        </p:blipFill>
        <p:spPr>
          <a:xfrm>
            <a:off x="7115840" y="1322617"/>
            <a:ext cx="1533699" cy="1203398"/>
          </a:xfrm>
          <a:prstGeom prst="rect">
            <a:avLst/>
          </a:prstGeom>
          <a:noFill/>
          <a:ln>
            <a:noFill/>
          </a:ln>
        </p:spPr>
      </p:pic>
      <p:sp>
        <p:nvSpPr>
          <p:cNvPr id="785" name="Google Shape;785;p77"/>
          <p:cNvSpPr txBox="1">
            <a:spLocks noGrp="1"/>
          </p:cNvSpPr>
          <p:nvPr>
            <p:ph type="body" idx="9"/>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9695546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_Comparison 4">
  <p:cSld name="1_Comparison 4">
    <p:bg>
      <p:bgPr>
        <a:solidFill>
          <a:schemeClr val="lt1"/>
        </a:solidFill>
        <a:effectLst/>
      </p:bgPr>
    </p:bg>
    <p:spTree>
      <p:nvGrpSpPr>
        <p:cNvPr id="1" name="Shape 786"/>
        <p:cNvGrpSpPr/>
        <p:nvPr/>
      </p:nvGrpSpPr>
      <p:grpSpPr>
        <a:xfrm>
          <a:off x="0" y="0"/>
          <a:ext cx="0" cy="0"/>
          <a:chOff x="0" y="0"/>
          <a:chExt cx="0" cy="0"/>
        </a:xfrm>
      </p:grpSpPr>
      <p:sp>
        <p:nvSpPr>
          <p:cNvPr id="787" name="Google Shape;787;p78"/>
          <p:cNvSpPr/>
          <p:nvPr/>
        </p:nvSpPr>
        <p:spPr>
          <a:xfrm>
            <a:off x="269875" y="1095545"/>
            <a:ext cx="1943970" cy="3422860"/>
          </a:xfrm>
          <a:prstGeom prst="snip1Rect">
            <a:avLst>
              <a:gd name="adj" fmla="val 16667"/>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88" name="Google Shape;788;p78"/>
          <p:cNvSpPr/>
          <p:nvPr/>
        </p:nvSpPr>
        <p:spPr>
          <a:xfrm>
            <a:off x="2483485" y="1095544"/>
            <a:ext cx="1943970" cy="3415120"/>
          </a:xfrm>
          <a:prstGeom prst="snip1Rect">
            <a:avLst>
              <a:gd name="adj" fmla="val 16667"/>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89" name="Google Shape;789;p78"/>
          <p:cNvSpPr/>
          <p:nvPr/>
        </p:nvSpPr>
        <p:spPr>
          <a:xfrm>
            <a:off x="4697095" y="1095544"/>
            <a:ext cx="1943970" cy="3415120"/>
          </a:xfrm>
          <a:prstGeom prst="snip1Rect">
            <a:avLst>
              <a:gd name="adj" fmla="val 16667"/>
            </a:avLst>
          </a:pr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90" name="Google Shape;790;p78"/>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sz="15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1" name="Google Shape;791;p78"/>
          <p:cNvSpPr txBox="1">
            <a:spLocks noGrp="1"/>
          </p:cNvSpPr>
          <p:nvPr>
            <p:ph type="body" idx="1"/>
          </p:nvPr>
        </p:nvSpPr>
        <p:spPr>
          <a:xfrm>
            <a:off x="269876" y="2811119"/>
            <a:ext cx="1943971" cy="1546424"/>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7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92" name="Google Shape;792;p78"/>
          <p:cNvSpPr txBox="1">
            <a:spLocks noGrp="1"/>
          </p:cNvSpPr>
          <p:nvPr>
            <p:ph type="body" idx="2"/>
          </p:nvPr>
        </p:nvSpPr>
        <p:spPr>
          <a:xfrm>
            <a:off x="2471585" y="2827338"/>
            <a:ext cx="1943970" cy="1530145"/>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93" name="Google Shape;793;p78"/>
          <p:cNvSpPr txBox="1">
            <a:spLocks noGrp="1"/>
          </p:cNvSpPr>
          <p:nvPr>
            <p:ph type="body" idx="3"/>
          </p:nvPr>
        </p:nvSpPr>
        <p:spPr>
          <a:xfrm>
            <a:off x="4711865" y="2827338"/>
            <a:ext cx="1943970" cy="1530145"/>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94" name="Google Shape;794;p78"/>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5" name="Google Shape;795;p78"/>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796" name="Google Shape;796;p78"/>
          <p:cNvSpPr/>
          <p:nvPr/>
        </p:nvSpPr>
        <p:spPr>
          <a:xfrm>
            <a:off x="6910705" y="1095545"/>
            <a:ext cx="1943970" cy="3422860"/>
          </a:xfrm>
          <a:prstGeom prst="snip1Rect">
            <a:avLst>
              <a:gd name="adj" fmla="val 16667"/>
            </a:avLst>
          </a:prstGeom>
          <a:solidFill>
            <a:schemeClr val="accent4"/>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797" name="Google Shape;797;p78"/>
          <p:cNvSpPr txBox="1">
            <a:spLocks noGrp="1"/>
          </p:cNvSpPr>
          <p:nvPr>
            <p:ph type="body" idx="4"/>
          </p:nvPr>
        </p:nvSpPr>
        <p:spPr>
          <a:xfrm>
            <a:off x="6914280" y="2835078"/>
            <a:ext cx="1943970" cy="1530145"/>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98" name="Google Shape;798;p78"/>
          <p:cNvSpPr txBox="1">
            <a:spLocks noGrp="1"/>
          </p:cNvSpPr>
          <p:nvPr>
            <p:ph type="body" idx="5"/>
          </p:nvPr>
        </p:nvSpPr>
        <p:spPr>
          <a:xfrm>
            <a:off x="271464"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99" name="Google Shape;799;p78"/>
          <p:cNvSpPr txBox="1">
            <a:spLocks noGrp="1"/>
          </p:cNvSpPr>
          <p:nvPr>
            <p:ph type="body" idx="6"/>
          </p:nvPr>
        </p:nvSpPr>
        <p:spPr>
          <a:xfrm>
            <a:off x="2468716"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00" name="Google Shape;800;p78"/>
          <p:cNvSpPr txBox="1">
            <a:spLocks noGrp="1"/>
          </p:cNvSpPr>
          <p:nvPr>
            <p:ph type="body" idx="7"/>
          </p:nvPr>
        </p:nvSpPr>
        <p:spPr>
          <a:xfrm>
            <a:off x="4699719"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01" name="Google Shape;801;p78"/>
          <p:cNvSpPr txBox="1">
            <a:spLocks noGrp="1"/>
          </p:cNvSpPr>
          <p:nvPr>
            <p:ph type="body" idx="8"/>
          </p:nvPr>
        </p:nvSpPr>
        <p:spPr>
          <a:xfrm>
            <a:off x="6907131" y="2596439"/>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802" name="Google Shape;802;p78"/>
          <p:cNvPicPr preferRelativeResize="0"/>
          <p:nvPr/>
        </p:nvPicPr>
        <p:blipFill rotWithShape="1">
          <a:blip r:embed="rId2">
            <a:alphaModFix/>
          </a:blip>
          <a:srcRect l="-264865" t="-1616" r="-267127" b="646"/>
          <a:stretch/>
        </p:blipFill>
        <p:spPr>
          <a:xfrm>
            <a:off x="475010" y="1314877"/>
            <a:ext cx="1533699" cy="1203398"/>
          </a:xfrm>
          <a:prstGeom prst="rect">
            <a:avLst/>
          </a:prstGeom>
          <a:noFill/>
          <a:ln>
            <a:noFill/>
          </a:ln>
        </p:spPr>
      </p:pic>
      <p:pic>
        <p:nvPicPr>
          <p:cNvPr id="803" name="Google Shape;803;p78"/>
          <p:cNvPicPr preferRelativeResize="0"/>
          <p:nvPr/>
        </p:nvPicPr>
        <p:blipFill rotWithShape="1">
          <a:blip r:embed="rId3">
            <a:alphaModFix/>
          </a:blip>
          <a:srcRect l="-138933" t="-628" r="-142311" b="2756"/>
          <a:stretch/>
        </p:blipFill>
        <p:spPr>
          <a:xfrm>
            <a:off x="2688620" y="1314877"/>
            <a:ext cx="1533699" cy="1203398"/>
          </a:xfrm>
          <a:prstGeom prst="rect">
            <a:avLst/>
          </a:prstGeom>
          <a:noFill/>
          <a:ln>
            <a:noFill/>
          </a:ln>
        </p:spPr>
      </p:pic>
      <p:pic>
        <p:nvPicPr>
          <p:cNvPr id="804" name="Google Shape;804;p78"/>
          <p:cNvPicPr preferRelativeResize="0"/>
          <p:nvPr/>
        </p:nvPicPr>
        <p:blipFill rotWithShape="1">
          <a:blip r:embed="rId4">
            <a:alphaModFix/>
          </a:blip>
          <a:srcRect l="-140510" t="-643" r="-141795" b="643"/>
          <a:stretch/>
        </p:blipFill>
        <p:spPr>
          <a:xfrm>
            <a:off x="4902230" y="1314877"/>
            <a:ext cx="1533699" cy="1203398"/>
          </a:xfrm>
          <a:prstGeom prst="rect">
            <a:avLst/>
          </a:prstGeom>
          <a:noFill/>
          <a:ln>
            <a:noFill/>
          </a:ln>
        </p:spPr>
      </p:pic>
      <p:pic>
        <p:nvPicPr>
          <p:cNvPr id="805" name="Google Shape;805;p78"/>
          <p:cNvPicPr preferRelativeResize="0"/>
          <p:nvPr/>
        </p:nvPicPr>
        <p:blipFill rotWithShape="1">
          <a:blip r:embed="rId5">
            <a:alphaModFix/>
          </a:blip>
          <a:srcRect l="-148304" t="-1333" r="-148978" b="-655"/>
          <a:stretch/>
        </p:blipFill>
        <p:spPr>
          <a:xfrm>
            <a:off x="7115840" y="1322617"/>
            <a:ext cx="1533699" cy="1203398"/>
          </a:xfrm>
          <a:prstGeom prst="rect">
            <a:avLst/>
          </a:prstGeom>
          <a:noFill/>
          <a:ln>
            <a:noFill/>
          </a:ln>
        </p:spPr>
      </p:pic>
      <p:sp>
        <p:nvSpPr>
          <p:cNvPr id="806" name="Google Shape;806;p78"/>
          <p:cNvSpPr txBox="1">
            <a:spLocks noGrp="1"/>
          </p:cNvSpPr>
          <p:nvPr>
            <p:ph type="body" idx="9"/>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0035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149"/>
        <p:cNvGrpSpPr/>
        <p:nvPr/>
      </p:nvGrpSpPr>
      <p:grpSpPr>
        <a:xfrm>
          <a:off x="0" y="0"/>
          <a:ext cx="0" cy="0"/>
          <a:chOff x="0" y="0"/>
          <a:chExt cx="0" cy="0"/>
        </a:xfrm>
      </p:grpSpPr>
      <p:pic>
        <p:nvPicPr>
          <p:cNvPr id="150" name="Google Shape;150;p28"/>
          <p:cNvPicPr preferRelativeResize="0"/>
          <p:nvPr/>
        </p:nvPicPr>
        <p:blipFill rotWithShape="1">
          <a:blip r:embed="rId2">
            <a:alphaModFix/>
          </a:blip>
          <a:srcRect l="512" t="19376" r="19630" b="13655"/>
          <a:stretch/>
        </p:blipFill>
        <p:spPr>
          <a:xfrm>
            <a:off x="-55624" y="0"/>
            <a:ext cx="9199624" cy="5143501"/>
          </a:xfrm>
          <a:prstGeom prst="rect">
            <a:avLst/>
          </a:prstGeom>
          <a:noFill/>
          <a:ln>
            <a:noFill/>
          </a:ln>
        </p:spPr>
      </p:pic>
      <p:pic>
        <p:nvPicPr>
          <p:cNvPr id="151" name="Google Shape;151;p28"/>
          <p:cNvPicPr preferRelativeResize="0"/>
          <p:nvPr/>
        </p:nvPicPr>
        <p:blipFill rotWithShape="1">
          <a:blip r:embed="rId3">
            <a:alphaModFix/>
          </a:blip>
          <a:srcRect/>
          <a:stretch/>
        </p:blipFill>
        <p:spPr>
          <a:xfrm>
            <a:off x="173887" y="285001"/>
            <a:ext cx="1938227" cy="647596"/>
          </a:xfrm>
          <a:prstGeom prst="rect">
            <a:avLst/>
          </a:prstGeom>
          <a:noFill/>
          <a:ln>
            <a:noFill/>
          </a:ln>
        </p:spPr>
      </p:pic>
      <p:sp>
        <p:nvSpPr>
          <p:cNvPr id="152" name="Google Shape;152;p28"/>
          <p:cNvSpPr txBox="1">
            <a:spLocks noGrp="1"/>
          </p:cNvSpPr>
          <p:nvPr>
            <p:ph type="title"/>
          </p:nvPr>
        </p:nvSpPr>
        <p:spPr>
          <a:xfrm>
            <a:off x="269876" y="1095544"/>
            <a:ext cx="3599656" cy="289795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000"/>
              <a:buFont typeface="Century Gothic"/>
              <a:buNone/>
              <a:defRPr sz="3000" b="0">
                <a:solidFill>
                  <a:schemeClr val="lt1"/>
                </a:solidFill>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3" name="Google Shape;153;p28"/>
          <p:cNvSpPr txBox="1">
            <a:spLocks noGrp="1"/>
          </p:cNvSpPr>
          <p:nvPr>
            <p:ph type="body" idx="1"/>
          </p:nvPr>
        </p:nvSpPr>
        <p:spPr>
          <a:xfrm>
            <a:off x="269876" y="3200894"/>
            <a:ext cx="2879725" cy="1579584"/>
          </a:xfrm>
          <a:prstGeom prst="rect">
            <a:avLst/>
          </a:prstGeom>
          <a:noFill/>
          <a:ln>
            <a:noFill/>
          </a:ln>
        </p:spPr>
        <p:txBody>
          <a:bodyPr spcFirstLastPara="1" wrap="square" lIns="0" tIns="0" rIns="0" bIns="0" anchor="t" anchorCtr="0">
            <a:normAutofit/>
          </a:bodyPr>
          <a:lstStyle>
            <a:lvl1pPr marL="457200" lvl="0" indent="-317500" algn="l">
              <a:lnSpc>
                <a:spcPct val="110000"/>
              </a:lnSpc>
              <a:spcBef>
                <a:spcPts val="1100"/>
              </a:spcBef>
              <a:spcAft>
                <a:spcPts val="0"/>
              </a:spcAft>
              <a:buClr>
                <a:schemeClr val="lt1"/>
              </a:buClr>
              <a:buSzPts val="1400"/>
              <a:buFont typeface="Century Gothic"/>
              <a:buChar char="•"/>
              <a:defRPr sz="1600" b="1">
                <a:solidFill>
                  <a:schemeClr val="lt1"/>
                </a:solidFill>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4" name="Google Shape;154;p28"/>
          <p:cNvSpPr txBox="1">
            <a:spLocks noGrp="1"/>
          </p:cNvSpPr>
          <p:nvPr>
            <p:ph type="ftr" idx="11"/>
          </p:nvPr>
        </p:nvSpPr>
        <p:spPr>
          <a:xfrm>
            <a:off x="269875" y="4770736"/>
            <a:ext cx="6188075" cy="318447"/>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3791">
          <p15:clr>
            <a:srgbClr val="FBAE40"/>
          </p15:clr>
        </p15:guide>
        <p15:guide id="2" orient="horz" pos="2413">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4 COMAPRISON LIGHT">
  <p:cSld name="4 COMAPRISON LIGHT">
    <p:bg>
      <p:bgPr>
        <a:solidFill>
          <a:schemeClr val="lt1"/>
        </a:solidFill>
        <a:effectLst/>
      </p:bgPr>
    </p:bg>
    <p:spTree>
      <p:nvGrpSpPr>
        <p:cNvPr id="1" name="Shape 807"/>
        <p:cNvGrpSpPr/>
        <p:nvPr/>
      </p:nvGrpSpPr>
      <p:grpSpPr>
        <a:xfrm>
          <a:off x="0" y="0"/>
          <a:ext cx="0" cy="0"/>
          <a:chOff x="0" y="0"/>
          <a:chExt cx="0" cy="0"/>
        </a:xfrm>
      </p:grpSpPr>
      <p:sp>
        <p:nvSpPr>
          <p:cNvPr id="808" name="Google Shape;808;p79"/>
          <p:cNvSpPr/>
          <p:nvPr/>
        </p:nvSpPr>
        <p:spPr>
          <a:xfrm>
            <a:off x="269875" y="1540112"/>
            <a:ext cx="1943970" cy="2918276"/>
          </a:xfrm>
          <a:prstGeom prst="snip1Rect">
            <a:avLst>
              <a:gd name="adj" fmla="val 16667"/>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09" name="Google Shape;809;p79"/>
          <p:cNvSpPr/>
          <p:nvPr/>
        </p:nvSpPr>
        <p:spPr>
          <a:xfrm>
            <a:off x="2483485" y="1540112"/>
            <a:ext cx="1943970" cy="2918276"/>
          </a:xfrm>
          <a:prstGeom prst="snip1Rect">
            <a:avLst>
              <a:gd name="adj" fmla="val 16667"/>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10" name="Google Shape;810;p79"/>
          <p:cNvSpPr/>
          <p:nvPr/>
        </p:nvSpPr>
        <p:spPr>
          <a:xfrm>
            <a:off x="4697095" y="1540112"/>
            <a:ext cx="1943970" cy="2918276"/>
          </a:xfrm>
          <a:prstGeom prst="snip1Rect">
            <a:avLst>
              <a:gd name="adj" fmla="val 16667"/>
            </a:avLst>
          </a:pr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11" name="Google Shape;811;p79"/>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sz="15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2" name="Google Shape;812;p79"/>
          <p:cNvSpPr txBox="1">
            <a:spLocks noGrp="1"/>
          </p:cNvSpPr>
          <p:nvPr>
            <p:ph type="body" idx="1"/>
          </p:nvPr>
        </p:nvSpPr>
        <p:spPr>
          <a:xfrm>
            <a:off x="269876" y="3255688"/>
            <a:ext cx="1943971" cy="1202700"/>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7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3" name="Google Shape;813;p79"/>
          <p:cNvSpPr txBox="1">
            <a:spLocks noGrp="1"/>
          </p:cNvSpPr>
          <p:nvPr>
            <p:ph type="body" idx="2"/>
          </p:nvPr>
        </p:nvSpPr>
        <p:spPr>
          <a:xfrm>
            <a:off x="2471585" y="3271907"/>
            <a:ext cx="1943970" cy="1186482"/>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4" name="Google Shape;814;p79"/>
          <p:cNvSpPr txBox="1">
            <a:spLocks noGrp="1"/>
          </p:cNvSpPr>
          <p:nvPr>
            <p:ph type="body" idx="3"/>
          </p:nvPr>
        </p:nvSpPr>
        <p:spPr>
          <a:xfrm>
            <a:off x="4711865" y="3271907"/>
            <a:ext cx="1943970" cy="1186482"/>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5" name="Google Shape;815;p79"/>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6" name="Google Shape;816;p79"/>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817" name="Google Shape;817;p79"/>
          <p:cNvSpPr>
            <a:spLocks noGrp="1"/>
          </p:cNvSpPr>
          <p:nvPr>
            <p:ph type="pic" idx="4"/>
          </p:nvPr>
        </p:nvSpPr>
        <p:spPr>
          <a:xfrm>
            <a:off x="475010" y="1759445"/>
            <a:ext cx="1533699" cy="120339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818" name="Google Shape;818;p79"/>
          <p:cNvSpPr>
            <a:spLocks noGrp="1"/>
          </p:cNvSpPr>
          <p:nvPr>
            <p:ph type="pic" idx="5"/>
          </p:nvPr>
        </p:nvSpPr>
        <p:spPr>
          <a:xfrm>
            <a:off x="2688620" y="1759445"/>
            <a:ext cx="1533699" cy="120339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819" name="Google Shape;819;p79"/>
          <p:cNvSpPr>
            <a:spLocks noGrp="1"/>
          </p:cNvSpPr>
          <p:nvPr>
            <p:ph type="pic" idx="6"/>
          </p:nvPr>
        </p:nvSpPr>
        <p:spPr>
          <a:xfrm>
            <a:off x="4902230" y="1759445"/>
            <a:ext cx="1533699" cy="120339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820" name="Google Shape;820;p79"/>
          <p:cNvSpPr/>
          <p:nvPr/>
        </p:nvSpPr>
        <p:spPr>
          <a:xfrm>
            <a:off x="6910705" y="1540112"/>
            <a:ext cx="1943970" cy="2918276"/>
          </a:xfrm>
          <a:prstGeom prst="snip1Rect">
            <a:avLst>
              <a:gd name="adj" fmla="val 16667"/>
            </a:avLst>
          </a:prstGeom>
          <a:solidFill>
            <a:schemeClr val="accent4"/>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21" name="Google Shape;821;p79"/>
          <p:cNvSpPr txBox="1">
            <a:spLocks noGrp="1"/>
          </p:cNvSpPr>
          <p:nvPr>
            <p:ph type="body" idx="7"/>
          </p:nvPr>
        </p:nvSpPr>
        <p:spPr>
          <a:xfrm>
            <a:off x="6914280" y="3279647"/>
            <a:ext cx="1943970" cy="1178742"/>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1000"/>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22" name="Google Shape;822;p79"/>
          <p:cNvSpPr>
            <a:spLocks noGrp="1"/>
          </p:cNvSpPr>
          <p:nvPr>
            <p:ph type="pic" idx="8"/>
          </p:nvPr>
        </p:nvSpPr>
        <p:spPr>
          <a:xfrm>
            <a:off x="7115840" y="1767185"/>
            <a:ext cx="1533699" cy="120339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823" name="Google Shape;823;p79"/>
          <p:cNvSpPr txBox="1">
            <a:spLocks noGrp="1"/>
          </p:cNvSpPr>
          <p:nvPr>
            <p:ph type="body" idx="9"/>
          </p:nvPr>
        </p:nvSpPr>
        <p:spPr>
          <a:xfrm>
            <a:off x="271464" y="3041007"/>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24" name="Google Shape;824;p79"/>
          <p:cNvSpPr txBox="1">
            <a:spLocks noGrp="1"/>
          </p:cNvSpPr>
          <p:nvPr>
            <p:ph type="body" idx="13"/>
          </p:nvPr>
        </p:nvSpPr>
        <p:spPr>
          <a:xfrm>
            <a:off x="2468716" y="3041007"/>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25" name="Google Shape;825;p79"/>
          <p:cNvSpPr txBox="1">
            <a:spLocks noGrp="1"/>
          </p:cNvSpPr>
          <p:nvPr>
            <p:ph type="body" idx="14"/>
          </p:nvPr>
        </p:nvSpPr>
        <p:spPr>
          <a:xfrm>
            <a:off x="4699719" y="3041007"/>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26" name="Google Shape;826;p79"/>
          <p:cNvSpPr txBox="1">
            <a:spLocks noGrp="1"/>
          </p:cNvSpPr>
          <p:nvPr>
            <p:ph type="body" idx="15"/>
          </p:nvPr>
        </p:nvSpPr>
        <p:spPr>
          <a:xfrm>
            <a:off x="6907131" y="3041007"/>
            <a:ext cx="1942382" cy="209466"/>
          </a:xfrm>
          <a:prstGeom prst="rect">
            <a:avLst/>
          </a:prstGeom>
          <a:noFill/>
          <a:ln>
            <a:noFill/>
          </a:ln>
        </p:spPr>
        <p:txBody>
          <a:bodyPr spcFirstLastPara="1" wrap="square" lIns="43200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27" name="Google Shape;827;p79"/>
          <p:cNvSpPr txBox="1">
            <a:spLocks noGrp="1"/>
          </p:cNvSpPr>
          <p:nvPr>
            <p:ph type="body" idx="16"/>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629434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Comparison 2">
  <p:cSld name="Comparison 2">
    <p:bg>
      <p:bgPr>
        <a:solidFill>
          <a:schemeClr val="lt1"/>
        </a:solidFill>
        <a:effectLst/>
      </p:bgPr>
    </p:bg>
    <p:spTree>
      <p:nvGrpSpPr>
        <p:cNvPr id="1" name="Shape 828"/>
        <p:cNvGrpSpPr/>
        <p:nvPr/>
      </p:nvGrpSpPr>
      <p:grpSpPr>
        <a:xfrm>
          <a:off x="0" y="0"/>
          <a:ext cx="0" cy="0"/>
          <a:chOff x="0" y="0"/>
          <a:chExt cx="0" cy="0"/>
        </a:xfrm>
      </p:grpSpPr>
      <p:sp>
        <p:nvSpPr>
          <p:cNvPr id="829" name="Google Shape;829;p80"/>
          <p:cNvSpPr/>
          <p:nvPr/>
        </p:nvSpPr>
        <p:spPr>
          <a:xfrm>
            <a:off x="6738101" y="2778008"/>
            <a:ext cx="2010630" cy="1766940"/>
          </a:xfrm>
          <a:prstGeom prst="snip1Rect">
            <a:avLst>
              <a:gd name="adj" fmla="val 17339"/>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30" name="Google Shape;830;p80"/>
          <p:cNvSpPr/>
          <p:nvPr/>
        </p:nvSpPr>
        <p:spPr>
          <a:xfrm>
            <a:off x="276183" y="887093"/>
            <a:ext cx="2010630" cy="1766940"/>
          </a:xfrm>
          <a:prstGeom prst="snip1Rect">
            <a:avLst>
              <a:gd name="adj" fmla="val 17339"/>
            </a:avLst>
          </a:prstGeom>
          <a:solidFill>
            <a:schemeClr val="accent4"/>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31" name="Google Shape;831;p80"/>
          <p:cNvSpPr txBox="1">
            <a:spLocks noGrp="1"/>
          </p:cNvSpPr>
          <p:nvPr>
            <p:ph type="title"/>
          </p:nvPr>
        </p:nvSpPr>
        <p:spPr>
          <a:xfrm>
            <a:off x="269875" y="270042"/>
            <a:ext cx="7110413"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2" name="Google Shape;832;p80"/>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3" name="Google Shape;833;p80"/>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834" name="Google Shape;834;p80"/>
          <p:cNvSpPr/>
          <p:nvPr/>
        </p:nvSpPr>
        <p:spPr>
          <a:xfrm>
            <a:off x="2435977" y="887093"/>
            <a:ext cx="2010630" cy="1766940"/>
          </a:xfrm>
          <a:prstGeom prst="snip1Rect">
            <a:avLst>
              <a:gd name="adj" fmla="val 17339"/>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35" name="Google Shape;835;p80"/>
          <p:cNvSpPr/>
          <p:nvPr/>
        </p:nvSpPr>
        <p:spPr>
          <a:xfrm>
            <a:off x="4592595" y="887093"/>
            <a:ext cx="2010630" cy="1766940"/>
          </a:xfrm>
          <a:prstGeom prst="snip1Rect">
            <a:avLst>
              <a:gd name="adj" fmla="val 17339"/>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36" name="Google Shape;836;p80"/>
          <p:cNvSpPr/>
          <p:nvPr/>
        </p:nvSpPr>
        <p:spPr>
          <a:xfrm>
            <a:off x="6738101" y="887093"/>
            <a:ext cx="2010630" cy="1766940"/>
          </a:xfrm>
          <a:prstGeom prst="snip1Rect">
            <a:avLst>
              <a:gd name="adj" fmla="val 17339"/>
            </a:avLst>
          </a:prstGeom>
          <a:solidFill>
            <a:schemeClr val="accent4"/>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37" name="Google Shape;837;p80"/>
          <p:cNvSpPr/>
          <p:nvPr/>
        </p:nvSpPr>
        <p:spPr>
          <a:xfrm>
            <a:off x="276183" y="2778008"/>
            <a:ext cx="2010630" cy="1766940"/>
          </a:xfrm>
          <a:prstGeom prst="snip1Rect">
            <a:avLst>
              <a:gd name="adj" fmla="val 17339"/>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38" name="Google Shape;838;p80"/>
          <p:cNvSpPr/>
          <p:nvPr/>
        </p:nvSpPr>
        <p:spPr>
          <a:xfrm>
            <a:off x="2435977" y="2778008"/>
            <a:ext cx="2010630" cy="1766940"/>
          </a:xfrm>
          <a:prstGeom prst="snip1Rect">
            <a:avLst>
              <a:gd name="adj" fmla="val 17339"/>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39" name="Google Shape;839;p80"/>
          <p:cNvSpPr txBox="1">
            <a:spLocks noGrp="1"/>
          </p:cNvSpPr>
          <p:nvPr>
            <p:ph type="body" idx="1"/>
          </p:nvPr>
        </p:nvSpPr>
        <p:spPr>
          <a:xfrm>
            <a:off x="276183" y="1315451"/>
            <a:ext cx="1980000" cy="1281404"/>
          </a:xfrm>
          <a:prstGeom prst="rect">
            <a:avLst/>
          </a:prstGeom>
          <a:noFill/>
          <a:ln>
            <a:noFill/>
          </a:ln>
        </p:spPr>
        <p:txBody>
          <a:bodyPr spcFirstLastPara="1" wrap="square" lIns="43200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40" name="Google Shape;840;p80"/>
          <p:cNvSpPr txBox="1">
            <a:spLocks noGrp="1"/>
          </p:cNvSpPr>
          <p:nvPr>
            <p:ph type="body" idx="2"/>
          </p:nvPr>
        </p:nvSpPr>
        <p:spPr>
          <a:xfrm>
            <a:off x="276183" y="1110530"/>
            <a:ext cx="1980000" cy="204920"/>
          </a:xfrm>
          <a:prstGeom prst="rect">
            <a:avLst/>
          </a:prstGeom>
          <a:noFill/>
          <a:ln>
            <a:noFill/>
          </a:ln>
        </p:spPr>
        <p:txBody>
          <a:bodyPr spcFirstLastPara="1" wrap="square" lIns="43200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41" name="Google Shape;841;p80"/>
          <p:cNvSpPr txBox="1">
            <a:spLocks noGrp="1"/>
          </p:cNvSpPr>
          <p:nvPr>
            <p:ph type="body" idx="3"/>
          </p:nvPr>
        </p:nvSpPr>
        <p:spPr>
          <a:xfrm>
            <a:off x="2442812" y="1315451"/>
            <a:ext cx="1980000" cy="1281404"/>
          </a:xfrm>
          <a:prstGeom prst="rect">
            <a:avLst/>
          </a:prstGeom>
          <a:noFill/>
          <a:ln>
            <a:noFill/>
          </a:ln>
        </p:spPr>
        <p:txBody>
          <a:bodyPr spcFirstLastPara="1" wrap="square" lIns="432000" tIns="45700" rIns="288000" bIns="45700" anchor="t" anchorCtr="0">
            <a:noAutofit/>
          </a:bodyPr>
          <a:lstStyle>
            <a:lvl1pPr marL="342900" lvl="0" indent="-171450" algn="l">
              <a:lnSpc>
                <a:spcPct val="110000"/>
              </a:lnSpc>
              <a:spcBef>
                <a:spcPts val="450"/>
              </a:spcBef>
              <a:spcAft>
                <a:spcPts val="0"/>
              </a:spcAft>
              <a:buClr>
                <a:schemeClr val="dk1"/>
              </a:buClr>
              <a:buSzPts val="1000"/>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42" name="Google Shape;842;p80"/>
          <p:cNvSpPr txBox="1">
            <a:spLocks noGrp="1"/>
          </p:cNvSpPr>
          <p:nvPr>
            <p:ph type="body" idx="4"/>
          </p:nvPr>
        </p:nvSpPr>
        <p:spPr>
          <a:xfrm>
            <a:off x="2442812" y="1110530"/>
            <a:ext cx="1980000" cy="204920"/>
          </a:xfrm>
          <a:prstGeom prst="rect">
            <a:avLst/>
          </a:prstGeom>
          <a:noFill/>
          <a:ln>
            <a:noFill/>
          </a:ln>
        </p:spPr>
        <p:txBody>
          <a:bodyPr spcFirstLastPara="1" wrap="square" lIns="432000"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43" name="Google Shape;843;p80"/>
          <p:cNvSpPr txBox="1">
            <a:spLocks noGrp="1"/>
          </p:cNvSpPr>
          <p:nvPr>
            <p:ph type="body" idx="5"/>
          </p:nvPr>
        </p:nvSpPr>
        <p:spPr>
          <a:xfrm>
            <a:off x="4601455" y="1315451"/>
            <a:ext cx="1980000" cy="1281404"/>
          </a:xfrm>
          <a:prstGeom prst="rect">
            <a:avLst/>
          </a:prstGeom>
          <a:noFill/>
          <a:ln>
            <a:noFill/>
          </a:ln>
        </p:spPr>
        <p:txBody>
          <a:bodyPr spcFirstLastPara="1" wrap="square" lIns="432000" tIns="45700" rIns="288000" bIns="45700" anchor="t" anchorCtr="0">
            <a:noAutofit/>
          </a:bodyPr>
          <a:lstStyle>
            <a:lvl1pPr marL="342900" lvl="0" indent="-171450" algn="l">
              <a:lnSpc>
                <a:spcPct val="110000"/>
              </a:lnSpc>
              <a:spcBef>
                <a:spcPts val="450"/>
              </a:spcBef>
              <a:spcAft>
                <a:spcPts val="0"/>
              </a:spcAft>
              <a:buClr>
                <a:schemeClr val="dk1"/>
              </a:buClr>
              <a:buSzPts val="1000"/>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44" name="Google Shape;844;p80"/>
          <p:cNvSpPr txBox="1">
            <a:spLocks noGrp="1"/>
          </p:cNvSpPr>
          <p:nvPr>
            <p:ph type="body" idx="6"/>
          </p:nvPr>
        </p:nvSpPr>
        <p:spPr>
          <a:xfrm>
            <a:off x="4601455" y="1110530"/>
            <a:ext cx="1980000" cy="204059"/>
          </a:xfrm>
          <a:prstGeom prst="rect">
            <a:avLst/>
          </a:prstGeom>
          <a:noFill/>
          <a:ln>
            <a:noFill/>
          </a:ln>
        </p:spPr>
        <p:txBody>
          <a:bodyPr spcFirstLastPara="1" wrap="square" lIns="43200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45" name="Google Shape;845;p80"/>
          <p:cNvSpPr txBox="1">
            <a:spLocks noGrp="1"/>
          </p:cNvSpPr>
          <p:nvPr>
            <p:ph type="body" idx="7"/>
          </p:nvPr>
        </p:nvSpPr>
        <p:spPr>
          <a:xfrm>
            <a:off x="6755066" y="1315451"/>
            <a:ext cx="1980000" cy="1281404"/>
          </a:xfrm>
          <a:prstGeom prst="rect">
            <a:avLst/>
          </a:prstGeom>
          <a:noFill/>
          <a:ln>
            <a:noFill/>
          </a:ln>
        </p:spPr>
        <p:txBody>
          <a:bodyPr spcFirstLastPara="1" wrap="square" lIns="432000" tIns="45700" rIns="288000" bIns="45700" anchor="t" anchorCtr="0">
            <a:noAutofit/>
          </a:bodyPr>
          <a:lstStyle>
            <a:lvl1pPr marL="342900" lvl="0" indent="-171450" algn="l">
              <a:lnSpc>
                <a:spcPct val="110000"/>
              </a:lnSpc>
              <a:spcBef>
                <a:spcPts val="450"/>
              </a:spcBef>
              <a:spcAft>
                <a:spcPts val="0"/>
              </a:spcAft>
              <a:buClr>
                <a:schemeClr val="dk1"/>
              </a:buClr>
              <a:buSzPts val="1000"/>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46" name="Google Shape;846;p80"/>
          <p:cNvSpPr txBox="1">
            <a:spLocks noGrp="1"/>
          </p:cNvSpPr>
          <p:nvPr>
            <p:ph type="body" idx="8"/>
          </p:nvPr>
        </p:nvSpPr>
        <p:spPr>
          <a:xfrm>
            <a:off x="6755066" y="1110530"/>
            <a:ext cx="1980000" cy="204059"/>
          </a:xfrm>
          <a:prstGeom prst="rect">
            <a:avLst/>
          </a:prstGeom>
          <a:noFill/>
          <a:ln>
            <a:noFill/>
          </a:ln>
        </p:spPr>
        <p:txBody>
          <a:bodyPr spcFirstLastPara="1" wrap="square" lIns="43200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47" name="Google Shape;847;p80"/>
          <p:cNvSpPr txBox="1">
            <a:spLocks noGrp="1"/>
          </p:cNvSpPr>
          <p:nvPr>
            <p:ph type="body" idx="9"/>
          </p:nvPr>
        </p:nvSpPr>
        <p:spPr>
          <a:xfrm>
            <a:off x="276183" y="3230133"/>
            <a:ext cx="1980000" cy="1281404"/>
          </a:xfrm>
          <a:prstGeom prst="rect">
            <a:avLst/>
          </a:prstGeom>
          <a:noFill/>
          <a:ln>
            <a:noFill/>
          </a:ln>
        </p:spPr>
        <p:txBody>
          <a:bodyPr spcFirstLastPara="1" wrap="square" lIns="432000" tIns="45700" rIns="288000" bIns="45700" anchor="t" anchorCtr="0">
            <a:noAutofit/>
          </a:bodyPr>
          <a:lstStyle>
            <a:lvl1pPr marL="342900" lvl="0" indent="-171450" algn="l">
              <a:lnSpc>
                <a:spcPct val="110000"/>
              </a:lnSpc>
              <a:spcBef>
                <a:spcPts val="450"/>
              </a:spcBef>
              <a:spcAft>
                <a:spcPts val="0"/>
              </a:spcAft>
              <a:buClr>
                <a:schemeClr val="dk1"/>
              </a:buClr>
              <a:buSzPts val="1000"/>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48" name="Google Shape;848;p80"/>
          <p:cNvSpPr txBox="1">
            <a:spLocks noGrp="1"/>
          </p:cNvSpPr>
          <p:nvPr>
            <p:ph type="body" idx="13"/>
          </p:nvPr>
        </p:nvSpPr>
        <p:spPr>
          <a:xfrm>
            <a:off x="276183" y="3016439"/>
            <a:ext cx="1980000" cy="196149"/>
          </a:xfrm>
          <a:prstGeom prst="rect">
            <a:avLst/>
          </a:prstGeom>
          <a:noFill/>
          <a:ln>
            <a:noFill/>
          </a:ln>
        </p:spPr>
        <p:txBody>
          <a:bodyPr spcFirstLastPara="1" wrap="square" lIns="432000"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49" name="Google Shape;849;p80"/>
          <p:cNvSpPr txBox="1">
            <a:spLocks noGrp="1"/>
          </p:cNvSpPr>
          <p:nvPr>
            <p:ph type="body" idx="14"/>
          </p:nvPr>
        </p:nvSpPr>
        <p:spPr>
          <a:xfrm>
            <a:off x="2442812" y="3235723"/>
            <a:ext cx="1980000" cy="1281404"/>
          </a:xfrm>
          <a:prstGeom prst="rect">
            <a:avLst/>
          </a:prstGeom>
          <a:noFill/>
          <a:ln>
            <a:noFill/>
          </a:ln>
        </p:spPr>
        <p:txBody>
          <a:bodyPr spcFirstLastPara="1" wrap="square" lIns="432000" tIns="45700" rIns="288000" bIns="45700" anchor="t" anchorCtr="0">
            <a:noAutofit/>
          </a:bodyPr>
          <a:lstStyle>
            <a:lvl1pPr marL="342900" lvl="0" indent="-171450" algn="l">
              <a:lnSpc>
                <a:spcPct val="110000"/>
              </a:lnSpc>
              <a:spcBef>
                <a:spcPts val="450"/>
              </a:spcBef>
              <a:spcAft>
                <a:spcPts val="0"/>
              </a:spcAft>
              <a:buClr>
                <a:schemeClr val="dk1"/>
              </a:buClr>
              <a:buSzPts val="1000"/>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50" name="Google Shape;850;p80"/>
          <p:cNvSpPr txBox="1">
            <a:spLocks noGrp="1"/>
          </p:cNvSpPr>
          <p:nvPr>
            <p:ph type="body" idx="15"/>
          </p:nvPr>
        </p:nvSpPr>
        <p:spPr>
          <a:xfrm>
            <a:off x="2442812" y="3016440"/>
            <a:ext cx="1980000" cy="209336"/>
          </a:xfrm>
          <a:prstGeom prst="rect">
            <a:avLst/>
          </a:prstGeom>
          <a:noFill/>
          <a:ln>
            <a:noFill/>
          </a:ln>
        </p:spPr>
        <p:txBody>
          <a:bodyPr spcFirstLastPara="1" wrap="square" lIns="432000"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51" name="Google Shape;851;p80"/>
          <p:cNvSpPr txBox="1">
            <a:spLocks noGrp="1"/>
          </p:cNvSpPr>
          <p:nvPr>
            <p:ph type="body" idx="16"/>
          </p:nvPr>
        </p:nvSpPr>
        <p:spPr>
          <a:xfrm>
            <a:off x="4601455" y="3221361"/>
            <a:ext cx="1980000" cy="1281404"/>
          </a:xfrm>
          <a:prstGeom prst="rect">
            <a:avLst/>
          </a:prstGeom>
          <a:noFill/>
          <a:ln>
            <a:noFill/>
          </a:ln>
        </p:spPr>
        <p:txBody>
          <a:bodyPr spcFirstLastPara="1" wrap="square" lIns="432000" tIns="45700" rIns="288000" bIns="45700" anchor="t" anchorCtr="0">
            <a:noAutofit/>
          </a:bodyPr>
          <a:lstStyle>
            <a:lvl1pPr marL="342900" lvl="0" indent="-171450" algn="l">
              <a:lnSpc>
                <a:spcPct val="110000"/>
              </a:lnSpc>
              <a:spcBef>
                <a:spcPts val="450"/>
              </a:spcBef>
              <a:spcAft>
                <a:spcPts val="0"/>
              </a:spcAft>
              <a:buClr>
                <a:schemeClr val="accent2"/>
              </a:buClr>
              <a:buSzPts val="1000"/>
              <a:buFont typeface="Century Gothic"/>
              <a:buNone/>
              <a:defRPr sz="1000">
                <a:solidFill>
                  <a:schemeClr val="accent2"/>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52" name="Google Shape;852;p80"/>
          <p:cNvSpPr txBox="1">
            <a:spLocks noGrp="1"/>
          </p:cNvSpPr>
          <p:nvPr>
            <p:ph type="body" idx="17"/>
          </p:nvPr>
        </p:nvSpPr>
        <p:spPr>
          <a:xfrm>
            <a:off x="4601455" y="3016440"/>
            <a:ext cx="1980000" cy="209336"/>
          </a:xfrm>
          <a:prstGeom prst="rect">
            <a:avLst/>
          </a:prstGeom>
          <a:noFill/>
          <a:ln>
            <a:noFill/>
          </a:ln>
        </p:spPr>
        <p:txBody>
          <a:bodyPr spcFirstLastPara="1" wrap="square" lIns="432000" tIns="45700" rIns="91425" bIns="45700" anchor="t" anchorCtr="0">
            <a:normAutofit/>
          </a:bodyPr>
          <a:lstStyle>
            <a:lvl1pPr marL="342900" marR="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53" name="Google Shape;853;p80"/>
          <p:cNvSpPr txBox="1">
            <a:spLocks noGrp="1"/>
          </p:cNvSpPr>
          <p:nvPr>
            <p:ph type="body" idx="18"/>
          </p:nvPr>
        </p:nvSpPr>
        <p:spPr>
          <a:xfrm>
            <a:off x="6755066" y="3221361"/>
            <a:ext cx="1980000" cy="1281404"/>
          </a:xfrm>
          <a:prstGeom prst="rect">
            <a:avLst/>
          </a:prstGeom>
          <a:noFill/>
          <a:ln>
            <a:noFill/>
          </a:ln>
        </p:spPr>
        <p:txBody>
          <a:bodyPr spcFirstLastPara="1" wrap="square" lIns="432000" tIns="45700" rIns="288000" bIns="45700" anchor="t" anchorCtr="0">
            <a:noAutofit/>
          </a:bodyPr>
          <a:lstStyle>
            <a:lvl1pPr marL="342900" lvl="0" indent="-171450" algn="l">
              <a:lnSpc>
                <a:spcPct val="110000"/>
              </a:lnSpc>
              <a:spcBef>
                <a:spcPts val="450"/>
              </a:spcBef>
              <a:spcAft>
                <a:spcPts val="0"/>
              </a:spcAft>
              <a:buClr>
                <a:schemeClr val="dk1"/>
              </a:buClr>
              <a:buSzPts val="1000"/>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54" name="Google Shape;854;p80"/>
          <p:cNvSpPr txBox="1">
            <a:spLocks noGrp="1"/>
          </p:cNvSpPr>
          <p:nvPr>
            <p:ph type="body" idx="19"/>
          </p:nvPr>
        </p:nvSpPr>
        <p:spPr>
          <a:xfrm>
            <a:off x="6755066" y="3016440"/>
            <a:ext cx="1980000" cy="209336"/>
          </a:xfrm>
          <a:prstGeom prst="rect">
            <a:avLst/>
          </a:prstGeom>
          <a:noFill/>
          <a:ln>
            <a:noFill/>
          </a:ln>
        </p:spPr>
        <p:txBody>
          <a:bodyPr spcFirstLastPara="1" wrap="square" lIns="432000"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55" name="Google Shape;855;p80"/>
          <p:cNvSpPr/>
          <p:nvPr/>
        </p:nvSpPr>
        <p:spPr>
          <a:xfrm>
            <a:off x="4595770" y="2769822"/>
            <a:ext cx="1990456" cy="1775126"/>
          </a:xfrm>
          <a:prstGeom prst="snip1Rect">
            <a:avLst>
              <a:gd name="adj" fmla="val 17339"/>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56" name="Google Shape;856;p80"/>
          <p:cNvSpPr txBox="1">
            <a:spLocks noGrp="1"/>
          </p:cNvSpPr>
          <p:nvPr>
            <p:ph type="body" idx="20"/>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03878624"/>
      </p:ext>
    </p:extLst>
  </p:cSld>
  <p:clrMapOvr>
    <a:masterClrMapping/>
  </p:clrMapOvr>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omparison with transparent pics">
  <p:cSld name="Comparison with transparent pics">
    <p:bg>
      <p:bgPr>
        <a:solidFill>
          <a:schemeClr val="dk1"/>
        </a:solidFill>
        <a:effectLst/>
      </p:bgPr>
    </p:bg>
    <p:spTree>
      <p:nvGrpSpPr>
        <p:cNvPr id="1" name="Shape 857"/>
        <p:cNvGrpSpPr/>
        <p:nvPr/>
      </p:nvGrpSpPr>
      <p:grpSpPr>
        <a:xfrm>
          <a:off x="0" y="0"/>
          <a:ext cx="0" cy="0"/>
          <a:chOff x="0" y="0"/>
          <a:chExt cx="0" cy="0"/>
        </a:xfrm>
      </p:grpSpPr>
      <p:sp>
        <p:nvSpPr>
          <p:cNvPr id="858" name="Google Shape;858;p81"/>
          <p:cNvSpPr/>
          <p:nvPr/>
        </p:nvSpPr>
        <p:spPr>
          <a:xfrm>
            <a:off x="172995" y="5143500"/>
            <a:ext cx="2397211" cy="850452"/>
          </a:xfrm>
          <a:prstGeom prst="rect">
            <a:avLst/>
          </a:prstGeom>
          <a:solidFill>
            <a:srgbClr val="ECECEC"/>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59" name="Google Shape;859;p81"/>
          <p:cNvSpPr>
            <a:spLocks noGrp="1"/>
          </p:cNvSpPr>
          <p:nvPr>
            <p:ph type="pic" idx="2"/>
          </p:nvPr>
        </p:nvSpPr>
        <p:spPr>
          <a:xfrm flipH="1">
            <a:off x="3361181" y="1095576"/>
            <a:ext cx="2450145" cy="4690669"/>
          </a:xfrm>
          <a:prstGeom prst="rect">
            <a:avLst/>
          </a:prstGeom>
          <a:solidFill>
            <a:schemeClr val="lt1"/>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860" name="Google Shape;860;p81"/>
          <p:cNvSpPr>
            <a:spLocks noGrp="1"/>
          </p:cNvSpPr>
          <p:nvPr>
            <p:ph type="pic" idx="3"/>
          </p:nvPr>
        </p:nvSpPr>
        <p:spPr>
          <a:xfrm flipH="1">
            <a:off x="6254764" y="1095576"/>
            <a:ext cx="2450145" cy="4690669"/>
          </a:xfrm>
          <a:prstGeom prst="rect">
            <a:avLst/>
          </a:prstGeom>
          <a:solidFill>
            <a:schemeClr val="accent4"/>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861" name="Google Shape;861;p81"/>
          <p:cNvSpPr>
            <a:spLocks noGrp="1"/>
          </p:cNvSpPr>
          <p:nvPr>
            <p:ph type="pic" idx="4"/>
          </p:nvPr>
        </p:nvSpPr>
        <p:spPr>
          <a:xfrm flipH="1">
            <a:off x="439029" y="1095576"/>
            <a:ext cx="2450145" cy="4690669"/>
          </a:xfrm>
          <a:prstGeom prst="rect">
            <a:avLst/>
          </a:prstGeom>
          <a:solidFill>
            <a:schemeClr val="accent1"/>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862" name="Google Shape;862;p81"/>
          <p:cNvSpPr txBox="1">
            <a:spLocks noGrp="1"/>
          </p:cNvSpPr>
          <p:nvPr>
            <p:ph type="title"/>
          </p:nvPr>
        </p:nvSpPr>
        <p:spPr>
          <a:xfrm>
            <a:off x="269875" y="270043"/>
            <a:ext cx="8264525" cy="222191"/>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3" name="Google Shape;863;p81"/>
          <p:cNvSpPr txBox="1">
            <a:spLocks noGrp="1"/>
          </p:cNvSpPr>
          <p:nvPr>
            <p:ph type="body" idx="1"/>
          </p:nvPr>
        </p:nvSpPr>
        <p:spPr>
          <a:xfrm>
            <a:off x="438297" y="1510257"/>
            <a:ext cx="2448000" cy="209336"/>
          </a:xfrm>
          <a:prstGeom prst="rect">
            <a:avLst/>
          </a:prstGeom>
          <a:noFill/>
          <a:ln>
            <a:noFill/>
          </a:ln>
        </p:spPr>
        <p:txBody>
          <a:bodyPr spcFirstLastPara="1" wrap="square" lIns="503975" tIns="45700" rIns="50397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64" name="Google Shape;864;p81"/>
          <p:cNvSpPr txBox="1">
            <a:spLocks noGrp="1"/>
          </p:cNvSpPr>
          <p:nvPr>
            <p:ph type="body" idx="5"/>
          </p:nvPr>
        </p:nvSpPr>
        <p:spPr>
          <a:xfrm>
            <a:off x="438251" y="1719594"/>
            <a:ext cx="2448000" cy="603343"/>
          </a:xfrm>
          <a:prstGeom prst="rect">
            <a:avLst/>
          </a:prstGeom>
          <a:noFill/>
          <a:ln>
            <a:noFill/>
          </a:ln>
        </p:spPr>
        <p:txBody>
          <a:bodyPr spcFirstLastPara="1" wrap="square" lIns="503975" tIns="45700" rIns="50397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65" name="Google Shape;865;p81"/>
          <p:cNvSpPr txBox="1">
            <a:spLocks noGrp="1"/>
          </p:cNvSpPr>
          <p:nvPr>
            <p:ph type="body" idx="6"/>
          </p:nvPr>
        </p:nvSpPr>
        <p:spPr>
          <a:xfrm>
            <a:off x="3360401" y="1510257"/>
            <a:ext cx="2448000" cy="209336"/>
          </a:xfrm>
          <a:prstGeom prst="rect">
            <a:avLst/>
          </a:prstGeom>
          <a:noFill/>
          <a:ln>
            <a:noFill/>
          </a:ln>
        </p:spPr>
        <p:txBody>
          <a:bodyPr spcFirstLastPara="1" wrap="square" lIns="503975" tIns="45700" rIns="50397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66" name="Google Shape;866;p81"/>
          <p:cNvSpPr txBox="1">
            <a:spLocks noGrp="1"/>
          </p:cNvSpPr>
          <p:nvPr>
            <p:ph type="body" idx="7"/>
          </p:nvPr>
        </p:nvSpPr>
        <p:spPr>
          <a:xfrm>
            <a:off x="3360361" y="1719594"/>
            <a:ext cx="2448000" cy="603343"/>
          </a:xfrm>
          <a:prstGeom prst="rect">
            <a:avLst/>
          </a:prstGeom>
          <a:noFill/>
          <a:ln>
            <a:noFill/>
          </a:ln>
        </p:spPr>
        <p:txBody>
          <a:bodyPr spcFirstLastPara="1" wrap="square" lIns="503975" tIns="45700" rIns="50397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67" name="Google Shape;867;p81"/>
          <p:cNvSpPr txBox="1">
            <a:spLocks noGrp="1"/>
          </p:cNvSpPr>
          <p:nvPr>
            <p:ph type="body" idx="8"/>
          </p:nvPr>
        </p:nvSpPr>
        <p:spPr>
          <a:xfrm>
            <a:off x="6254820" y="1510257"/>
            <a:ext cx="2448000" cy="209336"/>
          </a:xfrm>
          <a:prstGeom prst="rect">
            <a:avLst/>
          </a:prstGeom>
          <a:noFill/>
          <a:ln>
            <a:noFill/>
          </a:ln>
        </p:spPr>
        <p:txBody>
          <a:bodyPr spcFirstLastPara="1" wrap="square" lIns="503975" tIns="45700" rIns="50397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68" name="Google Shape;868;p81"/>
          <p:cNvSpPr txBox="1">
            <a:spLocks noGrp="1"/>
          </p:cNvSpPr>
          <p:nvPr>
            <p:ph type="body" idx="9"/>
          </p:nvPr>
        </p:nvSpPr>
        <p:spPr>
          <a:xfrm>
            <a:off x="6254764" y="1719594"/>
            <a:ext cx="2448000" cy="603343"/>
          </a:xfrm>
          <a:prstGeom prst="rect">
            <a:avLst/>
          </a:prstGeom>
          <a:noFill/>
          <a:ln>
            <a:noFill/>
          </a:ln>
        </p:spPr>
        <p:txBody>
          <a:bodyPr spcFirstLastPara="1" wrap="square" lIns="503975" tIns="45700" rIns="50397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69" name="Google Shape;869;p81"/>
          <p:cNvSpPr txBox="1">
            <a:spLocks noGrp="1"/>
          </p:cNvSpPr>
          <p:nvPr>
            <p:ph type="ftr" idx="11"/>
          </p:nvPr>
        </p:nvSpPr>
        <p:spPr>
          <a:xfrm>
            <a:off x="269875" y="4770736"/>
            <a:ext cx="5984889" cy="274064"/>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0" name="Google Shape;870;p81"/>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cxnSp>
        <p:nvCxnSpPr>
          <p:cNvPr id="871" name="Google Shape;871;p81"/>
          <p:cNvCxnSpPr/>
          <p:nvPr/>
        </p:nvCxnSpPr>
        <p:spPr>
          <a:xfrm rot="10800000">
            <a:off x="1859259" y="5152585"/>
            <a:ext cx="0" cy="288803"/>
          </a:xfrm>
          <a:prstGeom prst="straightConnector1">
            <a:avLst/>
          </a:prstGeom>
          <a:noFill/>
          <a:ln w="38100" cap="flat" cmpd="sng">
            <a:solidFill>
              <a:schemeClr val="dk1"/>
            </a:solidFill>
            <a:prstDash val="solid"/>
            <a:miter lim="800000"/>
            <a:headEnd type="none" w="sm" len="sm"/>
            <a:tailEnd type="triangle" w="med" len="med"/>
          </a:ln>
        </p:spPr>
      </p:cxnSp>
      <p:sp>
        <p:nvSpPr>
          <p:cNvPr id="872" name="Google Shape;872;p81"/>
          <p:cNvSpPr/>
          <p:nvPr/>
        </p:nvSpPr>
        <p:spPr>
          <a:xfrm>
            <a:off x="1139328" y="5374368"/>
            <a:ext cx="2070100" cy="480964"/>
          </a:xfrm>
          <a:prstGeom prst="snip1Rect">
            <a:avLst>
              <a:gd name="adj" fmla="val 18798"/>
            </a:avLst>
          </a:prstGeom>
          <a:solidFill>
            <a:schemeClr val="accent1"/>
          </a:solid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067"/>
              <a:buFont typeface="Arial"/>
              <a:buNone/>
            </a:pPr>
            <a:r>
              <a:rPr lang="en-US" sz="800" b="0" i="0" u="none" strike="noStrike" cap="none">
                <a:solidFill>
                  <a:schemeClr val="lt1"/>
                </a:solidFill>
                <a:latin typeface="Century Gothic"/>
                <a:ea typeface="Century Gothic"/>
                <a:cs typeface="Century Gothic"/>
                <a:sym typeface="Century Gothic"/>
              </a:rPr>
              <a:t>Remember to change the footer – go to insert/header and footer, change the text and apply to all slides</a:t>
            </a:r>
            <a:endParaRPr sz="800" b="0" i="0" u="none" strike="noStrike" cap="none">
              <a:solidFill>
                <a:schemeClr val="lt1"/>
              </a:solidFill>
              <a:latin typeface="Century Gothic"/>
              <a:ea typeface="Century Gothic"/>
              <a:cs typeface="Century Gothic"/>
              <a:sym typeface="Century Gothic"/>
            </a:endParaRPr>
          </a:p>
        </p:txBody>
      </p:sp>
      <p:sp>
        <p:nvSpPr>
          <p:cNvPr id="873" name="Google Shape;873;p81"/>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321502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omparison with transparent 4 pics">
  <p:cSld name="Comparison with transparent 4 pics">
    <p:bg>
      <p:bgPr>
        <a:solidFill>
          <a:schemeClr val="dk1"/>
        </a:solidFill>
        <a:effectLst/>
      </p:bgPr>
    </p:bg>
    <p:spTree>
      <p:nvGrpSpPr>
        <p:cNvPr id="1" name="Shape 874"/>
        <p:cNvGrpSpPr/>
        <p:nvPr/>
      </p:nvGrpSpPr>
      <p:grpSpPr>
        <a:xfrm>
          <a:off x="0" y="0"/>
          <a:ext cx="0" cy="0"/>
          <a:chOff x="0" y="0"/>
          <a:chExt cx="0" cy="0"/>
        </a:xfrm>
      </p:grpSpPr>
      <p:sp>
        <p:nvSpPr>
          <p:cNvPr id="875" name="Google Shape;875;p82"/>
          <p:cNvSpPr/>
          <p:nvPr/>
        </p:nvSpPr>
        <p:spPr>
          <a:xfrm>
            <a:off x="2429669" y="1110897"/>
            <a:ext cx="1953000" cy="844468"/>
          </a:xfrm>
          <a:prstGeom prst="rect">
            <a:avLst/>
          </a:pr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76" name="Google Shape;876;p82"/>
          <p:cNvSpPr>
            <a:spLocks noGrp="1"/>
          </p:cNvSpPr>
          <p:nvPr>
            <p:ph type="pic" idx="2"/>
          </p:nvPr>
        </p:nvSpPr>
        <p:spPr>
          <a:xfrm flipH="1">
            <a:off x="2429670" y="1880637"/>
            <a:ext cx="1953038" cy="3738986"/>
          </a:xfrm>
          <a:prstGeom prst="rect">
            <a:avLst/>
          </a:prstGeom>
          <a:solidFill>
            <a:schemeClr val="accent3"/>
          </a:solidFill>
          <a:ln>
            <a:noFill/>
          </a:ln>
        </p:spPr>
        <p:txBody>
          <a:bodyPr spcFirstLastPara="1" wrap="square" lIns="91425" tIns="45700" rIns="91425" bIns="45700" anchor="ctr"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877" name="Google Shape;877;p82"/>
          <p:cNvSpPr/>
          <p:nvPr/>
        </p:nvSpPr>
        <p:spPr>
          <a:xfrm>
            <a:off x="4642970" y="1110897"/>
            <a:ext cx="1953000" cy="844468"/>
          </a:xfrm>
          <a:prstGeom prst="rect">
            <a:avLst/>
          </a:prstGeom>
          <a:solidFill>
            <a:schemeClr val="l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78" name="Google Shape;878;p82"/>
          <p:cNvSpPr/>
          <p:nvPr/>
        </p:nvSpPr>
        <p:spPr>
          <a:xfrm>
            <a:off x="6856889" y="1110897"/>
            <a:ext cx="1953000" cy="846382"/>
          </a:xfrm>
          <a:prstGeom prst="rect">
            <a:avLst/>
          </a:prstGeom>
          <a:solidFill>
            <a:schemeClr val="accent4"/>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79" name="Google Shape;879;p82"/>
          <p:cNvSpPr/>
          <p:nvPr/>
        </p:nvSpPr>
        <p:spPr>
          <a:xfrm>
            <a:off x="266910" y="1095576"/>
            <a:ext cx="1953000" cy="859788"/>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80" name="Google Shape;880;p82"/>
          <p:cNvSpPr/>
          <p:nvPr/>
        </p:nvSpPr>
        <p:spPr>
          <a:xfrm>
            <a:off x="172996" y="5143500"/>
            <a:ext cx="2256674" cy="850452"/>
          </a:xfrm>
          <a:prstGeom prst="rect">
            <a:avLst/>
          </a:prstGeom>
          <a:solidFill>
            <a:srgbClr val="ECECEC"/>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81" name="Google Shape;881;p82"/>
          <p:cNvSpPr>
            <a:spLocks noGrp="1"/>
          </p:cNvSpPr>
          <p:nvPr>
            <p:ph type="pic" idx="3"/>
          </p:nvPr>
        </p:nvSpPr>
        <p:spPr>
          <a:xfrm flipH="1">
            <a:off x="266911" y="1880637"/>
            <a:ext cx="1953038" cy="3738986"/>
          </a:xfrm>
          <a:prstGeom prst="rect">
            <a:avLst/>
          </a:prstGeom>
          <a:solidFill>
            <a:schemeClr val="accent1"/>
          </a:solidFill>
          <a:ln>
            <a:noFill/>
          </a:ln>
        </p:spPr>
        <p:txBody>
          <a:bodyPr spcFirstLastPara="1" wrap="square" lIns="91425" tIns="45700" rIns="91425" bIns="45700" anchor="ctr"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882" name="Google Shape;882;p82"/>
          <p:cNvSpPr txBox="1">
            <a:spLocks noGrp="1"/>
          </p:cNvSpPr>
          <p:nvPr>
            <p:ph type="title"/>
          </p:nvPr>
        </p:nvSpPr>
        <p:spPr>
          <a:xfrm>
            <a:off x="269875" y="270042"/>
            <a:ext cx="8430779" cy="266031"/>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3" name="Google Shape;883;p82"/>
          <p:cNvSpPr txBox="1">
            <a:spLocks noGrp="1"/>
          </p:cNvSpPr>
          <p:nvPr>
            <p:ph type="body" idx="1"/>
          </p:nvPr>
        </p:nvSpPr>
        <p:spPr>
          <a:xfrm>
            <a:off x="271509" y="1521598"/>
            <a:ext cx="1948448" cy="209336"/>
          </a:xfrm>
          <a:prstGeom prst="rect">
            <a:avLst/>
          </a:prstGeom>
          <a:noFill/>
          <a:ln>
            <a:noFill/>
          </a:ln>
        </p:spPr>
        <p:txBody>
          <a:bodyPr spcFirstLastPara="1" wrap="square" lIns="503975" tIns="45700" rIns="50397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84" name="Google Shape;884;p82"/>
          <p:cNvSpPr txBox="1">
            <a:spLocks noGrp="1"/>
          </p:cNvSpPr>
          <p:nvPr>
            <p:ph type="body" idx="4"/>
          </p:nvPr>
        </p:nvSpPr>
        <p:spPr>
          <a:xfrm>
            <a:off x="271462" y="1730934"/>
            <a:ext cx="1948448" cy="603343"/>
          </a:xfrm>
          <a:prstGeom prst="rect">
            <a:avLst/>
          </a:prstGeom>
          <a:noFill/>
          <a:ln>
            <a:noFill/>
          </a:ln>
        </p:spPr>
        <p:txBody>
          <a:bodyPr spcFirstLastPara="1" wrap="square" lIns="503975" tIns="45700" rIns="50397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85" name="Google Shape;885;p82"/>
          <p:cNvSpPr txBox="1">
            <a:spLocks noGrp="1"/>
          </p:cNvSpPr>
          <p:nvPr>
            <p:ph type="ftr" idx="11"/>
          </p:nvPr>
        </p:nvSpPr>
        <p:spPr>
          <a:xfrm>
            <a:off x="269875" y="4770736"/>
            <a:ext cx="5984889" cy="274064"/>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6" name="Google Shape;886;p82"/>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cxnSp>
        <p:nvCxnSpPr>
          <p:cNvPr id="887" name="Google Shape;887;p82"/>
          <p:cNvCxnSpPr/>
          <p:nvPr/>
        </p:nvCxnSpPr>
        <p:spPr>
          <a:xfrm rot="10800000">
            <a:off x="1859259" y="5152585"/>
            <a:ext cx="0" cy="288803"/>
          </a:xfrm>
          <a:prstGeom prst="straightConnector1">
            <a:avLst/>
          </a:prstGeom>
          <a:noFill/>
          <a:ln w="38100" cap="flat" cmpd="sng">
            <a:solidFill>
              <a:schemeClr val="dk1"/>
            </a:solidFill>
            <a:prstDash val="solid"/>
            <a:miter lim="800000"/>
            <a:headEnd type="none" w="sm" len="sm"/>
            <a:tailEnd type="triangle" w="med" len="med"/>
          </a:ln>
        </p:spPr>
      </p:cxnSp>
      <p:sp>
        <p:nvSpPr>
          <p:cNvPr id="888" name="Google Shape;888;p82"/>
          <p:cNvSpPr/>
          <p:nvPr/>
        </p:nvSpPr>
        <p:spPr>
          <a:xfrm>
            <a:off x="1139328" y="5374368"/>
            <a:ext cx="2070100" cy="480964"/>
          </a:xfrm>
          <a:prstGeom prst="snip1Rect">
            <a:avLst>
              <a:gd name="adj" fmla="val 18798"/>
            </a:avLst>
          </a:prstGeom>
          <a:solidFill>
            <a:schemeClr val="accent1"/>
          </a:solid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067"/>
              <a:buFont typeface="Arial"/>
              <a:buNone/>
            </a:pPr>
            <a:r>
              <a:rPr lang="en-US" sz="800" b="0" i="0" u="none" strike="noStrike" cap="none">
                <a:solidFill>
                  <a:schemeClr val="lt1"/>
                </a:solidFill>
                <a:latin typeface="Century Gothic"/>
                <a:ea typeface="Century Gothic"/>
                <a:cs typeface="Century Gothic"/>
                <a:sym typeface="Century Gothic"/>
              </a:rPr>
              <a:t>Remember to change the footer – go to insert/header and footer, change the text and apply to all slides</a:t>
            </a:r>
            <a:endParaRPr sz="800" b="0" i="0" u="none" strike="noStrike" cap="none">
              <a:solidFill>
                <a:schemeClr val="lt1"/>
              </a:solidFill>
              <a:latin typeface="Century Gothic"/>
              <a:ea typeface="Century Gothic"/>
              <a:cs typeface="Century Gothic"/>
              <a:sym typeface="Century Gothic"/>
            </a:endParaRPr>
          </a:p>
        </p:txBody>
      </p:sp>
      <p:sp>
        <p:nvSpPr>
          <p:cNvPr id="889" name="Google Shape;889;p82"/>
          <p:cNvSpPr>
            <a:spLocks noGrp="1"/>
          </p:cNvSpPr>
          <p:nvPr>
            <p:ph type="pic" idx="5"/>
          </p:nvPr>
        </p:nvSpPr>
        <p:spPr>
          <a:xfrm flipH="1">
            <a:off x="4642971" y="1880637"/>
            <a:ext cx="1953038" cy="3738986"/>
          </a:xfrm>
          <a:prstGeom prst="rect">
            <a:avLst/>
          </a:prstGeom>
          <a:solidFill>
            <a:schemeClr val="lt1"/>
          </a:solidFill>
          <a:ln>
            <a:noFill/>
          </a:ln>
        </p:spPr>
        <p:txBody>
          <a:bodyPr spcFirstLastPara="1" wrap="square" lIns="91425" tIns="45700" rIns="91425" bIns="45700" anchor="ctr"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890" name="Google Shape;890;p82"/>
          <p:cNvSpPr>
            <a:spLocks noGrp="1"/>
          </p:cNvSpPr>
          <p:nvPr>
            <p:ph type="pic" idx="6"/>
          </p:nvPr>
        </p:nvSpPr>
        <p:spPr>
          <a:xfrm flipH="1">
            <a:off x="6856870" y="1880637"/>
            <a:ext cx="1953038" cy="3738986"/>
          </a:xfrm>
          <a:prstGeom prst="rect">
            <a:avLst/>
          </a:prstGeom>
          <a:solidFill>
            <a:schemeClr val="accent4"/>
          </a:solidFill>
          <a:ln>
            <a:noFill/>
          </a:ln>
        </p:spPr>
        <p:txBody>
          <a:bodyPr spcFirstLastPara="1" wrap="square" lIns="91425" tIns="45700" rIns="91425" bIns="45700" anchor="ctr"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891" name="Google Shape;891;p82"/>
          <p:cNvSpPr txBox="1">
            <a:spLocks noGrp="1"/>
          </p:cNvSpPr>
          <p:nvPr>
            <p:ph type="body" idx="7"/>
          </p:nvPr>
        </p:nvSpPr>
        <p:spPr>
          <a:xfrm>
            <a:off x="2429509" y="1521598"/>
            <a:ext cx="1948448" cy="209336"/>
          </a:xfrm>
          <a:prstGeom prst="rect">
            <a:avLst/>
          </a:prstGeom>
          <a:noFill/>
          <a:ln>
            <a:noFill/>
          </a:ln>
        </p:spPr>
        <p:txBody>
          <a:bodyPr spcFirstLastPara="1" wrap="square" lIns="503975" tIns="45700" rIns="50397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92" name="Google Shape;892;p82"/>
          <p:cNvSpPr txBox="1">
            <a:spLocks noGrp="1"/>
          </p:cNvSpPr>
          <p:nvPr>
            <p:ph type="body" idx="8"/>
          </p:nvPr>
        </p:nvSpPr>
        <p:spPr>
          <a:xfrm>
            <a:off x="2429463" y="1730934"/>
            <a:ext cx="1948448" cy="603343"/>
          </a:xfrm>
          <a:prstGeom prst="rect">
            <a:avLst/>
          </a:prstGeom>
          <a:noFill/>
          <a:ln>
            <a:noFill/>
          </a:ln>
        </p:spPr>
        <p:txBody>
          <a:bodyPr spcFirstLastPara="1" wrap="square" lIns="503975" tIns="45700" rIns="50397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93" name="Google Shape;893;p82"/>
          <p:cNvSpPr txBox="1">
            <a:spLocks noGrp="1"/>
          </p:cNvSpPr>
          <p:nvPr>
            <p:ph type="body" idx="9"/>
          </p:nvPr>
        </p:nvSpPr>
        <p:spPr>
          <a:xfrm>
            <a:off x="4638173" y="1521598"/>
            <a:ext cx="1948448" cy="209336"/>
          </a:xfrm>
          <a:prstGeom prst="rect">
            <a:avLst/>
          </a:prstGeom>
          <a:noFill/>
          <a:ln>
            <a:noFill/>
          </a:ln>
        </p:spPr>
        <p:txBody>
          <a:bodyPr spcFirstLastPara="1" wrap="square" lIns="503975" tIns="45700" rIns="50397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94" name="Google Shape;894;p82"/>
          <p:cNvSpPr txBox="1">
            <a:spLocks noGrp="1"/>
          </p:cNvSpPr>
          <p:nvPr>
            <p:ph type="body" idx="13"/>
          </p:nvPr>
        </p:nvSpPr>
        <p:spPr>
          <a:xfrm>
            <a:off x="4638127" y="1730934"/>
            <a:ext cx="1948448" cy="603343"/>
          </a:xfrm>
          <a:prstGeom prst="rect">
            <a:avLst/>
          </a:prstGeom>
          <a:noFill/>
          <a:ln>
            <a:noFill/>
          </a:ln>
        </p:spPr>
        <p:txBody>
          <a:bodyPr spcFirstLastPara="1" wrap="square" lIns="503975" tIns="45700" rIns="50397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95" name="Google Shape;895;p82"/>
          <p:cNvSpPr txBox="1">
            <a:spLocks noGrp="1"/>
          </p:cNvSpPr>
          <p:nvPr>
            <p:ph type="body" idx="14"/>
          </p:nvPr>
        </p:nvSpPr>
        <p:spPr>
          <a:xfrm>
            <a:off x="6856279" y="1521598"/>
            <a:ext cx="1948448" cy="209336"/>
          </a:xfrm>
          <a:prstGeom prst="rect">
            <a:avLst/>
          </a:prstGeom>
          <a:noFill/>
          <a:ln>
            <a:noFill/>
          </a:ln>
        </p:spPr>
        <p:txBody>
          <a:bodyPr spcFirstLastPara="1" wrap="square" lIns="503975" tIns="45700" rIns="50397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96" name="Google Shape;896;p82"/>
          <p:cNvSpPr txBox="1">
            <a:spLocks noGrp="1"/>
          </p:cNvSpPr>
          <p:nvPr>
            <p:ph type="body" idx="15"/>
          </p:nvPr>
        </p:nvSpPr>
        <p:spPr>
          <a:xfrm>
            <a:off x="6856233" y="1730934"/>
            <a:ext cx="1948448" cy="603343"/>
          </a:xfrm>
          <a:prstGeom prst="rect">
            <a:avLst/>
          </a:prstGeom>
          <a:noFill/>
          <a:ln>
            <a:noFill/>
          </a:ln>
        </p:spPr>
        <p:txBody>
          <a:bodyPr spcFirstLastPara="1" wrap="square" lIns="503975" tIns="45700" rIns="50397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97" name="Google Shape;897;p82"/>
          <p:cNvSpPr txBox="1">
            <a:spLocks noGrp="1"/>
          </p:cNvSpPr>
          <p:nvPr>
            <p:ph type="body" idx="16"/>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02712524"/>
      </p:ext>
    </p:extLst>
  </p:cSld>
  <p:clrMapOvr>
    <a:masterClrMapping/>
  </p:clrMapOvr>
  <p:extLst>
    <p:ext uri="{DCECCB84-F9BA-43D5-87BE-67443E8EF086}">
      <p15:sldGuideLst xmlns:p15="http://schemas.microsoft.com/office/powerpoint/2012/main">
        <p15:guide id="1" orient="horz" pos="1901">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Arrows">
  <p:cSld name="Arrows">
    <p:bg>
      <p:bgPr>
        <a:solidFill>
          <a:schemeClr val="lt1"/>
        </a:solidFill>
        <a:effectLst/>
      </p:bgPr>
    </p:bg>
    <p:spTree>
      <p:nvGrpSpPr>
        <p:cNvPr id="1" name="Shape 898"/>
        <p:cNvGrpSpPr/>
        <p:nvPr/>
      </p:nvGrpSpPr>
      <p:grpSpPr>
        <a:xfrm>
          <a:off x="0" y="0"/>
          <a:ext cx="0" cy="0"/>
          <a:chOff x="0" y="0"/>
          <a:chExt cx="0" cy="0"/>
        </a:xfrm>
      </p:grpSpPr>
      <p:sp>
        <p:nvSpPr>
          <p:cNvPr id="899" name="Google Shape;899;p83"/>
          <p:cNvSpPr txBox="1">
            <a:spLocks noGrp="1"/>
          </p:cNvSpPr>
          <p:nvPr>
            <p:ph type="title"/>
          </p:nvPr>
        </p:nvSpPr>
        <p:spPr>
          <a:xfrm>
            <a:off x="269875" y="270042"/>
            <a:ext cx="6372225" cy="18065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0" name="Google Shape;900;p83"/>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1" name="Google Shape;901;p83"/>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902" name="Google Shape;902;p83"/>
          <p:cNvSpPr txBox="1">
            <a:spLocks noGrp="1"/>
          </p:cNvSpPr>
          <p:nvPr>
            <p:ph type="body" idx="1"/>
          </p:nvPr>
        </p:nvSpPr>
        <p:spPr>
          <a:xfrm>
            <a:off x="3869531" y="1060468"/>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03" name="Google Shape;903;p83"/>
          <p:cNvSpPr/>
          <p:nvPr/>
        </p:nvSpPr>
        <p:spPr>
          <a:xfrm>
            <a:off x="-946149" y="894173"/>
            <a:ext cx="4095749" cy="450070"/>
          </a:xfrm>
          <a:prstGeom prst="parallelogram">
            <a:avLst>
              <a:gd name="adj" fmla="val 95000"/>
            </a:avLst>
          </a:prstGeom>
          <a:solidFill>
            <a:schemeClr val="accent1"/>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04" name="Google Shape;904;p83"/>
          <p:cNvSpPr/>
          <p:nvPr/>
        </p:nvSpPr>
        <p:spPr>
          <a:xfrm>
            <a:off x="-946150" y="1835388"/>
            <a:ext cx="4095750" cy="450070"/>
          </a:xfrm>
          <a:prstGeom prst="parallelogram">
            <a:avLst>
              <a:gd name="adj" fmla="val 95000"/>
            </a:avLst>
          </a:prstGeom>
          <a:solidFill>
            <a:schemeClr val="accent1"/>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05" name="Google Shape;905;p83"/>
          <p:cNvSpPr/>
          <p:nvPr/>
        </p:nvSpPr>
        <p:spPr>
          <a:xfrm>
            <a:off x="-946150" y="2814405"/>
            <a:ext cx="4095750" cy="450070"/>
          </a:xfrm>
          <a:prstGeom prst="parallelogram">
            <a:avLst>
              <a:gd name="adj" fmla="val 95000"/>
            </a:avLst>
          </a:prstGeom>
          <a:solidFill>
            <a:schemeClr val="accent1"/>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06" name="Google Shape;906;p83"/>
          <p:cNvSpPr/>
          <p:nvPr/>
        </p:nvSpPr>
        <p:spPr>
          <a:xfrm>
            <a:off x="-946150" y="3739549"/>
            <a:ext cx="4095751" cy="450070"/>
          </a:xfrm>
          <a:prstGeom prst="parallelogram">
            <a:avLst>
              <a:gd name="adj" fmla="val 95000"/>
            </a:avLst>
          </a:prstGeom>
          <a:solidFill>
            <a:schemeClr val="accent1"/>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07" name="Google Shape;907;p83"/>
          <p:cNvSpPr txBox="1">
            <a:spLocks noGrp="1"/>
          </p:cNvSpPr>
          <p:nvPr>
            <p:ph type="body" idx="2"/>
          </p:nvPr>
        </p:nvSpPr>
        <p:spPr>
          <a:xfrm>
            <a:off x="269875" y="894173"/>
            <a:ext cx="2441231"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08" name="Google Shape;908;p83"/>
          <p:cNvSpPr txBox="1">
            <a:spLocks noGrp="1"/>
          </p:cNvSpPr>
          <p:nvPr>
            <p:ph type="body" idx="3"/>
          </p:nvPr>
        </p:nvSpPr>
        <p:spPr>
          <a:xfrm>
            <a:off x="269874" y="1835388"/>
            <a:ext cx="2441231"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09" name="Google Shape;909;p83"/>
          <p:cNvSpPr txBox="1">
            <a:spLocks noGrp="1"/>
          </p:cNvSpPr>
          <p:nvPr>
            <p:ph type="body" idx="4"/>
          </p:nvPr>
        </p:nvSpPr>
        <p:spPr>
          <a:xfrm>
            <a:off x="269874" y="2814405"/>
            <a:ext cx="2441231"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10" name="Google Shape;910;p83"/>
          <p:cNvSpPr txBox="1">
            <a:spLocks noGrp="1"/>
          </p:cNvSpPr>
          <p:nvPr>
            <p:ph type="body" idx="5"/>
          </p:nvPr>
        </p:nvSpPr>
        <p:spPr>
          <a:xfrm>
            <a:off x="269875" y="3739549"/>
            <a:ext cx="2441231"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11" name="Google Shape;911;p83"/>
          <p:cNvSpPr txBox="1">
            <a:spLocks noGrp="1"/>
          </p:cNvSpPr>
          <p:nvPr>
            <p:ph type="body" idx="6"/>
          </p:nvPr>
        </p:nvSpPr>
        <p:spPr>
          <a:xfrm>
            <a:off x="3869531" y="2001521"/>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12" name="Google Shape;912;p83"/>
          <p:cNvSpPr txBox="1">
            <a:spLocks noGrp="1"/>
          </p:cNvSpPr>
          <p:nvPr>
            <p:ph type="body" idx="7"/>
          </p:nvPr>
        </p:nvSpPr>
        <p:spPr>
          <a:xfrm>
            <a:off x="3869531" y="2976430"/>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13" name="Google Shape;913;p83"/>
          <p:cNvSpPr txBox="1">
            <a:spLocks noGrp="1"/>
          </p:cNvSpPr>
          <p:nvPr>
            <p:ph type="body" idx="8"/>
          </p:nvPr>
        </p:nvSpPr>
        <p:spPr>
          <a:xfrm>
            <a:off x="3869531" y="3898496"/>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14" name="Google Shape;914;p83"/>
          <p:cNvSpPr txBox="1">
            <a:spLocks noGrp="1"/>
          </p:cNvSpPr>
          <p:nvPr>
            <p:ph type="body" idx="9"/>
          </p:nvPr>
        </p:nvSpPr>
        <p:spPr>
          <a:xfrm>
            <a:off x="3869531" y="3739549"/>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15" name="Google Shape;915;p83"/>
          <p:cNvSpPr txBox="1">
            <a:spLocks noGrp="1"/>
          </p:cNvSpPr>
          <p:nvPr>
            <p:ph type="body" idx="13"/>
          </p:nvPr>
        </p:nvSpPr>
        <p:spPr>
          <a:xfrm>
            <a:off x="3869531" y="1835388"/>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16" name="Google Shape;916;p83"/>
          <p:cNvSpPr txBox="1">
            <a:spLocks noGrp="1"/>
          </p:cNvSpPr>
          <p:nvPr>
            <p:ph type="body" idx="14"/>
          </p:nvPr>
        </p:nvSpPr>
        <p:spPr>
          <a:xfrm>
            <a:off x="3869531" y="2814405"/>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17" name="Google Shape;917;p83"/>
          <p:cNvSpPr txBox="1">
            <a:spLocks noGrp="1"/>
          </p:cNvSpPr>
          <p:nvPr>
            <p:ph type="body" idx="15"/>
          </p:nvPr>
        </p:nvSpPr>
        <p:spPr>
          <a:xfrm>
            <a:off x="3869531" y="894173"/>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18" name="Google Shape;918;p83"/>
          <p:cNvSpPr txBox="1">
            <a:spLocks noGrp="1"/>
          </p:cNvSpPr>
          <p:nvPr>
            <p:ph type="body" idx="16"/>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18628488"/>
      </p:ext>
    </p:extLst>
  </p:cSld>
  <p:clrMapOvr>
    <a:masterClrMapping/>
  </p:clrMapOvr>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Numbered Arrows 4">
  <p:cSld name="Numbered Arrows 4">
    <p:bg>
      <p:bgPr>
        <a:solidFill>
          <a:schemeClr val="lt1"/>
        </a:solidFill>
        <a:effectLst/>
      </p:bgPr>
    </p:bg>
    <p:spTree>
      <p:nvGrpSpPr>
        <p:cNvPr id="1" name="Shape 919"/>
        <p:cNvGrpSpPr/>
        <p:nvPr/>
      </p:nvGrpSpPr>
      <p:grpSpPr>
        <a:xfrm>
          <a:off x="0" y="0"/>
          <a:ext cx="0" cy="0"/>
          <a:chOff x="0" y="0"/>
          <a:chExt cx="0" cy="0"/>
        </a:xfrm>
      </p:grpSpPr>
      <p:sp>
        <p:nvSpPr>
          <p:cNvPr id="920" name="Google Shape;920;p84"/>
          <p:cNvSpPr txBox="1">
            <a:spLocks noGrp="1"/>
          </p:cNvSpPr>
          <p:nvPr>
            <p:ph type="title"/>
          </p:nvPr>
        </p:nvSpPr>
        <p:spPr>
          <a:xfrm>
            <a:off x="269875" y="270042"/>
            <a:ext cx="6372225" cy="18065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1" name="Google Shape;921;p84"/>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2" name="Google Shape;922;p84"/>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923" name="Google Shape;923;p84"/>
          <p:cNvSpPr txBox="1">
            <a:spLocks noGrp="1"/>
          </p:cNvSpPr>
          <p:nvPr>
            <p:ph type="body" idx="1"/>
          </p:nvPr>
        </p:nvSpPr>
        <p:spPr>
          <a:xfrm>
            <a:off x="3869531" y="1060468"/>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24" name="Google Shape;924;p84"/>
          <p:cNvSpPr/>
          <p:nvPr/>
        </p:nvSpPr>
        <p:spPr>
          <a:xfrm>
            <a:off x="-946149" y="894173"/>
            <a:ext cx="4095749" cy="450070"/>
          </a:xfrm>
          <a:prstGeom prst="parallelogram">
            <a:avLst>
              <a:gd name="adj" fmla="val 95000"/>
            </a:avLst>
          </a:prstGeom>
          <a:solidFill>
            <a:schemeClr val="accent1"/>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25" name="Google Shape;925;p84"/>
          <p:cNvSpPr/>
          <p:nvPr/>
        </p:nvSpPr>
        <p:spPr>
          <a:xfrm>
            <a:off x="-946150" y="1835388"/>
            <a:ext cx="4095750" cy="450070"/>
          </a:xfrm>
          <a:prstGeom prst="parallelogram">
            <a:avLst>
              <a:gd name="adj" fmla="val 95000"/>
            </a:avLst>
          </a:prstGeom>
          <a:solidFill>
            <a:schemeClr val="accent1"/>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26" name="Google Shape;926;p84"/>
          <p:cNvSpPr/>
          <p:nvPr/>
        </p:nvSpPr>
        <p:spPr>
          <a:xfrm>
            <a:off x="-946150" y="2814405"/>
            <a:ext cx="4095750" cy="450070"/>
          </a:xfrm>
          <a:prstGeom prst="parallelogram">
            <a:avLst>
              <a:gd name="adj" fmla="val 95000"/>
            </a:avLst>
          </a:prstGeom>
          <a:solidFill>
            <a:schemeClr val="accent1"/>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27" name="Google Shape;927;p84"/>
          <p:cNvSpPr/>
          <p:nvPr/>
        </p:nvSpPr>
        <p:spPr>
          <a:xfrm>
            <a:off x="-946150" y="3739549"/>
            <a:ext cx="4095751" cy="450070"/>
          </a:xfrm>
          <a:prstGeom prst="parallelogram">
            <a:avLst>
              <a:gd name="adj" fmla="val 95000"/>
            </a:avLst>
          </a:prstGeom>
          <a:solidFill>
            <a:schemeClr val="accent1"/>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28" name="Google Shape;928;p84"/>
          <p:cNvSpPr txBox="1">
            <a:spLocks noGrp="1"/>
          </p:cNvSpPr>
          <p:nvPr>
            <p:ph type="body" idx="2"/>
          </p:nvPr>
        </p:nvSpPr>
        <p:spPr>
          <a:xfrm>
            <a:off x="899320" y="894173"/>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29" name="Google Shape;929;p84"/>
          <p:cNvSpPr txBox="1">
            <a:spLocks noGrp="1"/>
          </p:cNvSpPr>
          <p:nvPr>
            <p:ph type="body" idx="3"/>
          </p:nvPr>
        </p:nvSpPr>
        <p:spPr>
          <a:xfrm>
            <a:off x="899319" y="1835388"/>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30" name="Google Shape;930;p84"/>
          <p:cNvSpPr txBox="1">
            <a:spLocks noGrp="1"/>
          </p:cNvSpPr>
          <p:nvPr>
            <p:ph type="body" idx="4"/>
          </p:nvPr>
        </p:nvSpPr>
        <p:spPr>
          <a:xfrm>
            <a:off x="899319" y="2814405"/>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31" name="Google Shape;931;p84"/>
          <p:cNvSpPr txBox="1">
            <a:spLocks noGrp="1"/>
          </p:cNvSpPr>
          <p:nvPr>
            <p:ph type="body" idx="5"/>
          </p:nvPr>
        </p:nvSpPr>
        <p:spPr>
          <a:xfrm>
            <a:off x="899320" y="3739549"/>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32" name="Google Shape;932;p84"/>
          <p:cNvSpPr txBox="1">
            <a:spLocks noGrp="1"/>
          </p:cNvSpPr>
          <p:nvPr>
            <p:ph type="body" idx="6"/>
          </p:nvPr>
        </p:nvSpPr>
        <p:spPr>
          <a:xfrm>
            <a:off x="3869531" y="2001521"/>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33" name="Google Shape;933;p84"/>
          <p:cNvSpPr txBox="1">
            <a:spLocks noGrp="1"/>
          </p:cNvSpPr>
          <p:nvPr>
            <p:ph type="body" idx="7"/>
          </p:nvPr>
        </p:nvSpPr>
        <p:spPr>
          <a:xfrm>
            <a:off x="3869531" y="2976430"/>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34" name="Google Shape;934;p84"/>
          <p:cNvSpPr txBox="1">
            <a:spLocks noGrp="1"/>
          </p:cNvSpPr>
          <p:nvPr>
            <p:ph type="body" idx="8"/>
          </p:nvPr>
        </p:nvSpPr>
        <p:spPr>
          <a:xfrm>
            <a:off x="3869531" y="3898496"/>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35" name="Google Shape;935;p84"/>
          <p:cNvSpPr txBox="1">
            <a:spLocks noGrp="1"/>
          </p:cNvSpPr>
          <p:nvPr>
            <p:ph type="body" idx="9"/>
          </p:nvPr>
        </p:nvSpPr>
        <p:spPr>
          <a:xfrm>
            <a:off x="3869531" y="3739549"/>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36" name="Google Shape;936;p84"/>
          <p:cNvSpPr txBox="1">
            <a:spLocks noGrp="1"/>
          </p:cNvSpPr>
          <p:nvPr>
            <p:ph type="body" idx="13"/>
          </p:nvPr>
        </p:nvSpPr>
        <p:spPr>
          <a:xfrm>
            <a:off x="3869531" y="1835388"/>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37" name="Google Shape;937;p84"/>
          <p:cNvSpPr txBox="1">
            <a:spLocks noGrp="1"/>
          </p:cNvSpPr>
          <p:nvPr>
            <p:ph type="body" idx="14"/>
          </p:nvPr>
        </p:nvSpPr>
        <p:spPr>
          <a:xfrm>
            <a:off x="3869531" y="2814405"/>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38" name="Google Shape;938;p84"/>
          <p:cNvSpPr txBox="1">
            <a:spLocks noGrp="1"/>
          </p:cNvSpPr>
          <p:nvPr>
            <p:ph type="body" idx="15"/>
          </p:nvPr>
        </p:nvSpPr>
        <p:spPr>
          <a:xfrm>
            <a:off x="3869531" y="894173"/>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939" name="Google Shape;939;p84"/>
          <p:cNvPicPr preferRelativeResize="0"/>
          <p:nvPr/>
        </p:nvPicPr>
        <p:blipFill rotWithShape="1">
          <a:blip r:embed="rId2">
            <a:alphaModFix/>
          </a:blip>
          <a:srcRect l="-264865" t="-1616" r="-267127" b="646"/>
          <a:stretch/>
        </p:blipFill>
        <p:spPr>
          <a:xfrm>
            <a:off x="70363" y="898987"/>
            <a:ext cx="591308" cy="463962"/>
          </a:xfrm>
          <a:prstGeom prst="rect">
            <a:avLst/>
          </a:prstGeom>
          <a:noFill/>
          <a:ln>
            <a:noFill/>
          </a:ln>
        </p:spPr>
      </p:pic>
      <p:pic>
        <p:nvPicPr>
          <p:cNvPr id="940" name="Google Shape;940;p84"/>
          <p:cNvPicPr preferRelativeResize="0"/>
          <p:nvPr/>
        </p:nvPicPr>
        <p:blipFill rotWithShape="1">
          <a:blip r:embed="rId3">
            <a:alphaModFix/>
          </a:blip>
          <a:srcRect l="-138933" t="-628" r="-142311" b="2756"/>
          <a:stretch/>
        </p:blipFill>
        <p:spPr>
          <a:xfrm>
            <a:off x="70363" y="1841384"/>
            <a:ext cx="591308" cy="463962"/>
          </a:xfrm>
          <a:prstGeom prst="rect">
            <a:avLst/>
          </a:prstGeom>
          <a:noFill/>
          <a:ln>
            <a:noFill/>
          </a:ln>
        </p:spPr>
      </p:pic>
      <p:pic>
        <p:nvPicPr>
          <p:cNvPr id="941" name="Google Shape;941;p84"/>
          <p:cNvPicPr preferRelativeResize="0"/>
          <p:nvPr/>
        </p:nvPicPr>
        <p:blipFill rotWithShape="1">
          <a:blip r:embed="rId4">
            <a:alphaModFix/>
          </a:blip>
          <a:srcRect l="-140510" t="-643" r="-141795" b="643"/>
          <a:stretch/>
        </p:blipFill>
        <p:spPr>
          <a:xfrm>
            <a:off x="65157" y="2827886"/>
            <a:ext cx="591308" cy="463962"/>
          </a:xfrm>
          <a:prstGeom prst="rect">
            <a:avLst/>
          </a:prstGeom>
          <a:noFill/>
          <a:ln>
            <a:noFill/>
          </a:ln>
        </p:spPr>
      </p:pic>
      <p:pic>
        <p:nvPicPr>
          <p:cNvPr id="942" name="Google Shape;942;p84"/>
          <p:cNvPicPr preferRelativeResize="0"/>
          <p:nvPr/>
        </p:nvPicPr>
        <p:blipFill rotWithShape="1">
          <a:blip r:embed="rId5">
            <a:alphaModFix/>
          </a:blip>
          <a:srcRect l="-148304" t="-1333" r="-148978" b="-655"/>
          <a:stretch/>
        </p:blipFill>
        <p:spPr>
          <a:xfrm>
            <a:off x="65157" y="3753116"/>
            <a:ext cx="591308" cy="463962"/>
          </a:xfrm>
          <a:prstGeom prst="rect">
            <a:avLst/>
          </a:prstGeom>
          <a:noFill/>
          <a:ln>
            <a:noFill/>
          </a:ln>
        </p:spPr>
      </p:pic>
      <p:sp>
        <p:nvSpPr>
          <p:cNvPr id="943" name="Google Shape;943;p84"/>
          <p:cNvSpPr txBox="1">
            <a:spLocks noGrp="1"/>
          </p:cNvSpPr>
          <p:nvPr>
            <p:ph type="body" idx="16"/>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05915457"/>
      </p:ext>
    </p:extLst>
  </p:cSld>
  <p:clrMapOvr>
    <a:masterClrMapping/>
  </p:clrMapOvr>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1_Numbered Arrows 4">
  <p:cSld name="1_Numbered Arrows 4">
    <p:bg>
      <p:bgPr>
        <a:solidFill>
          <a:schemeClr val="lt1"/>
        </a:solidFill>
        <a:effectLst/>
      </p:bgPr>
    </p:bg>
    <p:spTree>
      <p:nvGrpSpPr>
        <p:cNvPr id="1" name="Shape 944"/>
        <p:cNvGrpSpPr/>
        <p:nvPr/>
      </p:nvGrpSpPr>
      <p:grpSpPr>
        <a:xfrm>
          <a:off x="0" y="0"/>
          <a:ext cx="0" cy="0"/>
          <a:chOff x="0" y="0"/>
          <a:chExt cx="0" cy="0"/>
        </a:xfrm>
      </p:grpSpPr>
      <p:sp>
        <p:nvSpPr>
          <p:cNvPr id="945" name="Google Shape;945;p85"/>
          <p:cNvSpPr txBox="1">
            <a:spLocks noGrp="1"/>
          </p:cNvSpPr>
          <p:nvPr>
            <p:ph type="title"/>
          </p:nvPr>
        </p:nvSpPr>
        <p:spPr>
          <a:xfrm>
            <a:off x="269875" y="270042"/>
            <a:ext cx="6372225" cy="18065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6" name="Google Shape;946;p85"/>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7" name="Google Shape;947;p85"/>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948" name="Google Shape;948;p85"/>
          <p:cNvSpPr txBox="1">
            <a:spLocks noGrp="1"/>
          </p:cNvSpPr>
          <p:nvPr>
            <p:ph type="body" idx="1"/>
          </p:nvPr>
        </p:nvSpPr>
        <p:spPr>
          <a:xfrm>
            <a:off x="3869531" y="1060468"/>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49" name="Google Shape;949;p85"/>
          <p:cNvSpPr/>
          <p:nvPr/>
        </p:nvSpPr>
        <p:spPr>
          <a:xfrm>
            <a:off x="-946149" y="894173"/>
            <a:ext cx="4095749" cy="450070"/>
          </a:xfrm>
          <a:prstGeom prst="parallelogram">
            <a:avLst>
              <a:gd name="adj" fmla="val 95000"/>
            </a:avLst>
          </a:prstGeom>
          <a:solidFill>
            <a:schemeClr val="accent1"/>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50" name="Google Shape;950;p85"/>
          <p:cNvSpPr/>
          <p:nvPr/>
        </p:nvSpPr>
        <p:spPr>
          <a:xfrm>
            <a:off x="-946150" y="2316861"/>
            <a:ext cx="4095750" cy="450070"/>
          </a:xfrm>
          <a:prstGeom prst="parallelogram">
            <a:avLst>
              <a:gd name="adj" fmla="val 95000"/>
            </a:avLst>
          </a:prstGeom>
          <a:solidFill>
            <a:schemeClr val="accent1"/>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51" name="Google Shape;951;p85"/>
          <p:cNvSpPr/>
          <p:nvPr/>
        </p:nvSpPr>
        <p:spPr>
          <a:xfrm>
            <a:off x="-946150" y="3739549"/>
            <a:ext cx="4095751" cy="450070"/>
          </a:xfrm>
          <a:prstGeom prst="parallelogram">
            <a:avLst>
              <a:gd name="adj" fmla="val 95000"/>
            </a:avLst>
          </a:prstGeom>
          <a:solidFill>
            <a:schemeClr val="accent1"/>
          </a:solidFill>
          <a:ln>
            <a:noFill/>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52" name="Google Shape;952;p85"/>
          <p:cNvSpPr txBox="1">
            <a:spLocks noGrp="1"/>
          </p:cNvSpPr>
          <p:nvPr>
            <p:ph type="body" idx="2"/>
          </p:nvPr>
        </p:nvSpPr>
        <p:spPr>
          <a:xfrm>
            <a:off x="899320" y="894173"/>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53" name="Google Shape;953;p85"/>
          <p:cNvSpPr txBox="1">
            <a:spLocks noGrp="1"/>
          </p:cNvSpPr>
          <p:nvPr>
            <p:ph type="body" idx="3"/>
          </p:nvPr>
        </p:nvSpPr>
        <p:spPr>
          <a:xfrm>
            <a:off x="899319" y="2320647"/>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54" name="Google Shape;954;p85"/>
          <p:cNvSpPr txBox="1">
            <a:spLocks noGrp="1"/>
          </p:cNvSpPr>
          <p:nvPr>
            <p:ph type="body" idx="4"/>
          </p:nvPr>
        </p:nvSpPr>
        <p:spPr>
          <a:xfrm>
            <a:off x="899320" y="3739549"/>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55" name="Google Shape;955;p85"/>
          <p:cNvSpPr txBox="1">
            <a:spLocks noGrp="1"/>
          </p:cNvSpPr>
          <p:nvPr>
            <p:ph type="body" idx="5"/>
          </p:nvPr>
        </p:nvSpPr>
        <p:spPr>
          <a:xfrm>
            <a:off x="3869531" y="2489503"/>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56" name="Google Shape;956;p85"/>
          <p:cNvSpPr txBox="1">
            <a:spLocks noGrp="1"/>
          </p:cNvSpPr>
          <p:nvPr>
            <p:ph type="body" idx="6"/>
          </p:nvPr>
        </p:nvSpPr>
        <p:spPr>
          <a:xfrm>
            <a:off x="3869531" y="3898496"/>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57" name="Google Shape;957;p85"/>
          <p:cNvSpPr txBox="1">
            <a:spLocks noGrp="1"/>
          </p:cNvSpPr>
          <p:nvPr>
            <p:ph type="body" idx="7"/>
          </p:nvPr>
        </p:nvSpPr>
        <p:spPr>
          <a:xfrm>
            <a:off x="3869531" y="3739549"/>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58" name="Google Shape;958;p85"/>
          <p:cNvSpPr txBox="1">
            <a:spLocks noGrp="1"/>
          </p:cNvSpPr>
          <p:nvPr>
            <p:ph type="body" idx="8"/>
          </p:nvPr>
        </p:nvSpPr>
        <p:spPr>
          <a:xfrm>
            <a:off x="3869531" y="2327478"/>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59" name="Google Shape;959;p85"/>
          <p:cNvSpPr txBox="1">
            <a:spLocks noGrp="1"/>
          </p:cNvSpPr>
          <p:nvPr>
            <p:ph type="body" idx="9"/>
          </p:nvPr>
        </p:nvSpPr>
        <p:spPr>
          <a:xfrm>
            <a:off x="3869531" y="894173"/>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960" name="Google Shape;960;p85"/>
          <p:cNvPicPr preferRelativeResize="0"/>
          <p:nvPr/>
        </p:nvPicPr>
        <p:blipFill rotWithShape="1">
          <a:blip r:embed="rId2">
            <a:alphaModFix/>
          </a:blip>
          <a:srcRect l="-264865" t="-1616" r="-267127" b="646"/>
          <a:stretch/>
        </p:blipFill>
        <p:spPr>
          <a:xfrm>
            <a:off x="70363" y="898987"/>
            <a:ext cx="591308" cy="463962"/>
          </a:xfrm>
          <a:prstGeom prst="rect">
            <a:avLst/>
          </a:prstGeom>
          <a:noFill/>
          <a:ln>
            <a:noFill/>
          </a:ln>
        </p:spPr>
      </p:pic>
      <p:pic>
        <p:nvPicPr>
          <p:cNvPr id="961" name="Google Shape;961;p85"/>
          <p:cNvPicPr preferRelativeResize="0"/>
          <p:nvPr/>
        </p:nvPicPr>
        <p:blipFill rotWithShape="1">
          <a:blip r:embed="rId3">
            <a:alphaModFix/>
          </a:blip>
          <a:srcRect l="-138933" t="-628" r="-142311" b="2756"/>
          <a:stretch/>
        </p:blipFill>
        <p:spPr>
          <a:xfrm>
            <a:off x="70363" y="2326643"/>
            <a:ext cx="591308" cy="463962"/>
          </a:xfrm>
          <a:prstGeom prst="rect">
            <a:avLst/>
          </a:prstGeom>
          <a:noFill/>
          <a:ln>
            <a:noFill/>
          </a:ln>
        </p:spPr>
      </p:pic>
      <p:pic>
        <p:nvPicPr>
          <p:cNvPr id="962" name="Google Shape;962;p85"/>
          <p:cNvPicPr preferRelativeResize="0"/>
          <p:nvPr/>
        </p:nvPicPr>
        <p:blipFill rotWithShape="1">
          <a:blip r:embed="rId4">
            <a:alphaModFix/>
          </a:blip>
          <a:srcRect l="-140510" t="-643" r="-141795" b="643"/>
          <a:stretch/>
        </p:blipFill>
        <p:spPr>
          <a:xfrm>
            <a:off x="86048" y="3739550"/>
            <a:ext cx="591308" cy="463962"/>
          </a:xfrm>
          <a:prstGeom prst="rect">
            <a:avLst/>
          </a:prstGeom>
          <a:noFill/>
          <a:ln>
            <a:noFill/>
          </a:ln>
        </p:spPr>
      </p:pic>
      <p:sp>
        <p:nvSpPr>
          <p:cNvPr id="963" name="Google Shape;963;p85"/>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92793213"/>
      </p:ext>
    </p:extLst>
  </p:cSld>
  <p:clrMapOvr>
    <a:masterClrMapping/>
  </p:clrMapOvr>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Numbered Arrows 3">
  <p:cSld name="Numbered Arrows 3">
    <p:bg>
      <p:bgPr>
        <a:solidFill>
          <a:schemeClr val="lt1"/>
        </a:solidFill>
        <a:effectLst/>
      </p:bgPr>
    </p:bg>
    <p:spTree>
      <p:nvGrpSpPr>
        <p:cNvPr id="1" name="Shape 964"/>
        <p:cNvGrpSpPr/>
        <p:nvPr/>
      </p:nvGrpSpPr>
      <p:grpSpPr>
        <a:xfrm>
          <a:off x="0" y="0"/>
          <a:ext cx="0" cy="0"/>
          <a:chOff x="0" y="0"/>
          <a:chExt cx="0" cy="0"/>
        </a:xfrm>
      </p:grpSpPr>
      <p:sp>
        <p:nvSpPr>
          <p:cNvPr id="965" name="Google Shape;965;p86"/>
          <p:cNvSpPr txBox="1">
            <a:spLocks noGrp="1"/>
          </p:cNvSpPr>
          <p:nvPr>
            <p:ph type="body" idx="1"/>
          </p:nvPr>
        </p:nvSpPr>
        <p:spPr>
          <a:xfrm>
            <a:off x="899319" y="3743235"/>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966" name="Google Shape;966;p86"/>
          <p:cNvPicPr preferRelativeResize="0"/>
          <p:nvPr/>
        </p:nvPicPr>
        <p:blipFill rotWithShape="1">
          <a:blip r:embed="rId2">
            <a:alphaModFix/>
          </a:blip>
          <a:srcRect/>
          <a:stretch/>
        </p:blipFill>
        <p:spPr>
          <a:xfrm>
            <a:off x="173001" y="3728138"/>
            <a:ext cx="375620" cy="463962"/>
          </a:xfrm>
          <a:prstGeom prst="rect">
            <a:avLst/>
          </a:prstGeom>
          <a:noFill/>
          <a:ln>
            <a:noFill/>
          </a:ln>
        </p:spPr>
      </p:pic>
      <p:sp>
        <p:nvSpPr>
          <p:cNvPr id="967" name="Google Shape;967;p86"/>
          <p:cNvSpPr txBox="1">
            <a:spLocks noGrp="1"/>
          </p:cNvSpPr>
          <p:nvPr>
            <p:ph type="body" idx="2"/>
          </p:nvPr>
        </p:nvSpPr>
        <p:spPr>
          <a:xfrm>
            <a:off x="899319" y="2321238"/>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68" name="Google Shape;968;p86"/>
          <p:cNvSpPr txBox="1">
            <a:spLocks noGrp="1"/>
          </p:cNvSpPr>
          <p:nvPr>
            <p:ph type="body" idx="3"/>
          </p:nvPr>
        </p:nvSpPr>
        <p:spPr>
          <a:xfrm>
            <a:off x="899320" y="894173"/>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969" name="Google Shape;969;p86"/>
          <p:cNvPicPr preferRelativeResize="0"/>
          <p:nvPr/>
        </p:nvPicPr>
        <p:blipFill rotWithShape="1">
          <a:blip r:embed="rId3">
            <a:alphaModFix/>
          </a:blip>
          <a:srcRect/>
          <a:stretch/>
        </p:blipFill>
        <p:spPr>
          <a:xfrm>
            <a:off x="178207" y="2298655"/>
            <a:ext cx="375620" cy="463962"/>
          </a:xfrm>
          <a:prstGeom prst="rect">
            <a:avLst/>
          </a:prstGeom>
          <a:noFill/>
          <a:ln>
            <a:noFill/>
          </a:ln>
        </p:spPr>
      </p:pic>
      <p:pic>
        <p:nvPicPr>
          <p:cNvPr id="970" name="Google Shape;970;p86"/>
          <p:cNvPicPr preferRelativeResize="0"/>
          <p:nvPr/>
        </p:nvPicPr>
        <p:blipFill rotWithShape="1">
          <a:blip r:embed="rId4">
            <a:alphaModFix/>
          </a:blip>
          <a:srcRect/>
          <a:stretch/>
        </p:blipFill>
        <p:spPr>
          <a:xfrm>
            <a:off x="178207" y="898987"/>
            <a:ext cx="375620" cy="463962"/>
          </a:xfrm>
          <a:prstGeom prst="rect">
            <a:avLst/>
          </a:prstGeom>
          <a:noFill/>
          <a:ln>
            <a:noFill/>
          </a:ln>
        </p:spPr>
      </p:pic>
      <p:sp>
        <p:nvSpPr>
          <p:cNvPr id="971" name="Google Shape;971;p86"/>
          <p:cNvSpPr txBox="1">
            <a:spLocks noGrp="1"/>
          </p:cNvSpPr>
          <p:nvPr>
            <p:ph type="title"/>
          </p:nvPr>
        </p:nvSpPr>
        <p:spPr>
          <a:xfrm>
            <a:off x="269875" y="270042"/>
            <a:ext cx="6372225" cy="18065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2" name="Google Shape;972;p86"/>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3" name="Google Shape;973;p86"/>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974" name="Google Shape;974;p86"/>
          <p:cNvSpPr txBox="1">
            <a:spLocks noGrp="1"/>
          </p:cNvSpPr>
          <p:nvPr>
            <p:ph type="body" idx="4"/>
          </p:nvPr>
        </p:nvSpPr>
        <p:spPr>
          <a:xfrm>
            <a:off x="3869531" y="1060468"/>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75" name="Google Shape;975;p86"/>
          <p:cNvSpPr txBox="1">
            <a:spLocks noGrp="1"/>
          </p:cNvSpPr>
          <p:nvPr>
            <p:ph type="body" idx="5"/>
          </p:nvPr>
        </p:nvSpPr>
        <p:spPr>
          <a:xfrm>
            <a:off x="3869531" y="2489503"/>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76" name="Google Shape;976;p86"/>
          <p:cNvSpPr txBox="1">
            <a:spLocks noGrp="1"/>
          </p:cNvSpPr>
          <p:nvPr>
            <p:ph type="body" idx="6"/>
          </p:nvPr>
        </p:nvSpPr>
        <p:spPr>
          <a:xfrm>
            <a:off x="3869531" y="3898496"/>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77" name="Google Shape;977;p86"/>
          <p:cNvSpPr txBox="1">
            <a:spLocks noGrp="1"/>
          </p:cNvSpPr>
          <p:nvPr>
            <p:ph type="body" idx="7"/>
          </p:nvPr>
        </p:nvSpPr>
        <p:spPr>
          <a:xfrm>
            <a:off x="3869531" y="3739549"/>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78" name="Google Shape;978;p86"/>
          <p:cNvSpPr txBox="1">
            <a:spLocks noGrp="1"/>
          </p:cNvSpPr>
          <p:nvPr>
            <p:ph type="body" idx="8"/>
          </p:nvPr>
        </p:nvSpPr>
        <p:spPr>
          <a:xfrm>
            <a:off x="3869531" y="2327478"/>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79" name="Google Shape;979;p86"/>
          <p:cNvSpPr txBox="1">
            <a:spLocks noGrp="1"/>
          </p:cNvSpPr>
          <p:nvPr>
            <p:ph type="body" idx="9"/>
          </p:nvPr>
        </p:nvSpPr>
        <p:spPr>
          <a:xfrm>
            <a:off x="3869531" y="894173"/>
            <a:ext cx="972000" cy="162025"/>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grpSp>
        <p:nvGrpSpPr>
          <p:cNvPr id="980" name="Google Shape;980;p86"/>
          <p:cNvGrpSpPr/>
          <p:nvPr/>
        </p:nvGrpSpPr>
        <p:grpSpPr>
          <a:xfrm>
            <a:off x="899320" y="1071450"/>
            <a:ext cx="2914133" cy="270820"/>
            <a:chOff x="4597592" y="1896245"/>
            <a:chExt cx="5828265" cy="541555"/>
          </a:xfrm>
        </p:grpSpPr>
        <p:cxnSp>
          <p:nvCxnSpPr>
            <p:cNvPr id="981" name="Google Shape;981;p86"/>
            <p:cNvCxnSpPr/>
            <p:nvPr/>
          </p:nvCxnSpPr>
          <p:spPr>
            <a:xfrm>
              <a:off x="4597592" y="2429691"/>
              <a:ext cx="5305825" cy="0"/>
            </a:xfrm>
            <a:prstGeom prst="straightConnector1">
              <a:avLst/>
            </a:prstGeom>
            <a:noFill/>
            <a:ln w="50800" cap="flat" cmpd="sng">
              <a:solidFill>
                <a:schemeClr val="accent3"/>
              </a:solidFill>
              <a:prstDash val="solid"/>
              <a:miter lim="800000"/>
              <a:headEnd type="none" w="sm" len="sm"/>
              <a:tailEnd type="none" w="sm" len="sm"/>
            </a:ln>
          </p:spPr>
        </p:cxnSp>
        <p:cxnSp>
          <p:nvCxnSpPr>
            <p:cNvPr id="982" name="Google Shape;982;p86"/>
            <p:cNvCxnSpPr/>
            <p:nvPr/>
          </p:nvCxnSpPr>
          <p:spPr>
            <a:xfrm rot="-2700000">
              <a:off x="9772142" y="2167023"/>
              <a:ext cx="765875" cy="0"/>
            </a:xfrm>
            <a:prstGeom prst="straightConnector1">
              <a:avLst/>
            </a:prstGeom>
            <a:noFill/>
            <a:ln w="50800" cap="flat" cmpd="sng">
              <a:solidFill>
                <a:schemeClr val="accent3"/>
              </a:solidFill>
              <a:prstDash val="solid"/>
              <a:miter lim="800000"/>
              <a:headEnd type="none" w="sm" len="sm"/>
              <a:tailEnd type="none" w="sm" len="sm"/>
            </a:ln>
          </p:spPr>
        </p:cxnSp>
      </p:grpSp>
      <p:grpSp>
        <p:nvGrpSpPr>
          <p:cNvPr id="983" name="Google Shape;983;p86"/>
          <p:cNvGrpSpPr/>
          <p:nvPr/>
        </p:nvGrpSpPr>
        <p:grpSpPr>
          <a:xfrm>
            <a:off x="899320" y="2491134"/>
            <a:ext cx="2914133" cy="270820"/>
            <a:chOff x="4597592" y="1896245"/>
            <a:chExt cx="5828265" cy="541555"/>
          </a:xfrm>
        </p:grpSpPr>
        <p:cxnSp>
          <p:nvCxnSpPr>
            <p:cNvPr id="984" name="Google Shape;984;p86"/>
            <p:cNvCxnSpPr/>
            <p:nvPr/>
          </p:nvCxnSpPr>
          <p:spPr>
            <a:xfrm>
              <a:off x="4597592" y="2429691"/>
              <a:ext cx="5305825" cy="0"/>
            </a:xfrm>
            <a:prstGeom prst="straightConnector1">
              <a:avLst/>
            </a:prstGeom>
            <a:noFill/>
            <a:ln w="50800" cap="flat" cmpd="sng">
              <a:solidFill>
                <a:schemeClr val="accent3"/>
              </a:solidFill>
              <a:prstDash val="solid"/>
              <a:miter lim="800000"/>
              <a:headEnd type="none" w="sm" len="sm"/>
              <a:tailEnd type="none" w="sm" len="sm"/>
            </a:ln>
          </p:spPr>
        </p:cxnSp>
        <p:cxnSp>
          <p:nvCxnSpPr>
            <p:cNvPr id="985" name="Google Shape;985;p86"/>
            <p:cNvCxnSpPr/>
            <p:nvPr/>
          </p:nvCxnSpPr>
          <p:spPr>
            <a:xfrm rot="-2700000">
              <a:off x="9772142" y="2167023"/>
              <a:ext cx="765875" cy="0"/>
            </a:xfrm>
            <a:prstGeom prst="straightConnector1">
              <a:avLst/>
            </a:prstGeom>
            <a:noFill/>
            <a:ln w="50800" cap="flat" cmpd="sng">
              <a:solidFill>
                <a:schemeClr val="accent3"/>
              </a:solidFill>
              <a:prstDash val="solid"/>
              <a:miter lim="800000"/>
              <a:headEnd type="none" w="sm" len="sm"/>
              <a:tailEnd type="none" w="sm" len="sm"/>
            </a:ln>
          </p:spPr>
        </p:cxnSp>
      </p:grpSp>
      <p:grpSp>
        <p:nvGrpSpPr>
          <p:cNvPr id="986" name="Google Shape;986;p86"/>
          <p:cNvGrpSpPr/>
          <p:nvPr/>
        </p:nvGrpSpPr>
        <p:grpSpPr>
          <a:xfrm>
            <a:off x="899320" y="3902099"/>
            <a:ext cx="2914133" cy="270820"/>
            <a:chOff x="4597592" y="1896245"/>
            <a:chExt cx="5828265" cy="541555"/>
          </a:xfrm>
        </p:grpSpPr>
        <p:cxnSp>
          <p:nvCxnSpPr>
            <p:cNvPr id="987" name="Google Shape;987;p86"/>
            <p:cNvCxnSpPr/>
            <p:nvPr/>
          </p:nvCxnSpPr>
          <p:spPr>
            <a:xfrm>
              <a:off x="4597592" y="2429691"/>
              <a:ext cx="5305825" cy="0"/>
            </a:xfrm>
            <a:prstGeom prst="straightConnector1">
              <a:avLst/>
            </a:prstGeom>
            <a:noFill/>
            <a:ln w="50800" cap="flat" cmpd="sng">
              <a:solidFill>
                <a:schemeClr val="accent3"/>
              </a:solidFill>
              <a:prstDash val="solid"/>
              <a:miter lim="800000"/>
              <a:headEnd type="none" w="sm" len="sm"/>
              <a:tailEnd type="none" w="sm" len="sm"/>
            </a:ln>
          </p:spPr>
        </p:cxnSp>
        <p:cxnSp>
          <p:nvCxnSpPr>
            <p:cNvPr id="988" name="Google Shape;988;p86"/>
            <p:cNvCxnSpPr/>
            <p:nvPr/>
          </p:nvCxnSpPr>
          <p:spPr>
            <a:xfrm rot="-2700000">
              <a:off x="9772142" y="2167023"/>
              <a:ext cx="765875" cy="0"/>
            </a:xfrm>
            <a:prstGeom prst="straightConnector1">
              <a:avLst/>
            </a:prstGeom>
            <a:noFill/>
            <a:ln w="50800" cap="flat" cmpd="sng">
              <a:solidFill>
                <a:schemeClr val="accent3"/>
              </a:solidFill>
              <a:prstDash val="solid"/>
              <a:miter lim="800000"/>
              <a:headEnd type="none" w="sm" len="sm"/>
              <a:tailEnd type="none" w="sm" len="sm"/>
            </a:ln>
          </p:spPr>
        </p:cxnSp>
      </p:grpSp>
      <p:sp>
        <p:nvSpPr>
          <p:cNvPr id="989" name="Google Shape;989;p86"/>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166607"/>
      </p:ext>
    </p:extLst>
  </p:cSld>
  <p:clrMapOvr>
    <a:masterClrMapping/>
  </p:clrMapOvr>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2_Numbered Arrows 4">
  <p:cSld name="2_Numbered Arrows 4">
    <p:bg>
      <p:bgPr>
        <a:solidFill>
          <a:schemeClr val="lt1"/>
        </a:solidFill>
        <a:effectLst/>
      </p:bgPr>
    </p:bg>
    <p:spTree>
      <p:nvGrpSpPr>
        <p:cNvPr id="1" name="Shape 990"/>
        <p:cNvGrpSpPr/>
        <p:nvPr/>
      </p:nvGrpSpPr>
      <p:grpSpPr>
        <a:xfrm>
          <a:off x="0" y="0"/>
          <a:ext cx="0" cy="0"/>
          <a:chOff x="0" y="0"/>
          <a:chExt cx="0" cy="0"/>
        </a:xfrm>
      </p:grpSpPr>
      <p:sp>
        <p:nvSpPr>
          <p:cNvPr id="991" name="Google Shape;991;p87"/>
          <p:cNvSpPr txBox="1">
            <a:spLocks noGrp="1"/>
          </p:cNvSpPr>
          <p:nvPr>
            <p:ph type="title"/>
          </p:nvPr>
        </p:nvSpPr>
        <p:spPr>
          <a:xfrm>
            <a:off x="269875" y="270042"/>
            <a:ext cx="6372225" cy="18065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2" name="Google Shape;992;p87"/>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3" name="Google Shape;993;p87"/>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994" name="Google Shape;994;p87"/>
          <p:cNvSpPr txBox="1">
            <a:spLocks noGrp="1"/>
          </p:cNvSpPr>
          <p:nvPr>
            <p:ph type="body" idx="1"/>
          </p:nvPr>
        </p:nvSpPr>
        <p:spPr>
          <a:xfrm>
            <a:off x="3869531" y="1060468"/>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95" name="Google Shape;995;p87"/>
          <p:cNvSpPr txBox="1">
            <a:spLocks noGrp="1"/>
          </p:cNvSpPr>
          <p:nvPr>
            <p:ph type="body" idx="2"/>
          </p:nvPr>
        </p:nvSpPr>
        <p:spPr>
          <a:xfrm>
            <a:off x="899320" y="894173"/>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96" name="Google Shape;996;p87"/>
          <p:cNvSpPr txBox="1">
            <a:spLocks noGrp="1"/>
          </p:cNvSpPr>
          <p:nvPr>
            <p:ph type="body" idx="3"/>
          </p:nvPr>
        </p:nvSpPr>
        <p:spPr>
          <a:xfrm>
            <a:off x="899319" y="1835388"/>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97" name="Google Shape;997;p87"/>
          <p:cNvSpPr txBox="1">
            <a:spLocks noGrp="1"/>
          </p:cNvSpPr>
          <p:nvPr>
            <p:ph type="body" idx="4"/>
          </p:nvPr>
        </p:nvSpPr>
        <p:spPr>
          <a:xfrm>
            <a:off x="899319" y="2814405"/>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98" name="Google Shape;998;p87"/>
          <p:cNvSpPr txBox="1">
            <a:spLocks noGrp="1"/>
          </p:cNvSpPr>
          <p:nvPr>
            <p:ph type="body" idx="5"/>
          </p:nvPr>
        </p:nvSpPr>
        <p:spPr>
          <a:xfrm>
            <a:off x="899320" y="3739549"/>
            <a:ext cx="1811786" cy="450070"/>
          </a:xfrm>
          <a:prstGeom prst="rect">
            <a:avLst/>
          </a:prstGeom>
          <a:no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99" name="Google Shape;999;p87"/>
          <p:cNvSpPr txBox="1">
            <a:spLocks noGrp="1"/>
          </p:cNvSpPr>
          <p:nvPr>
            <p:ph type="body" idx="6"/>
          </p:nvPr>
        </p:nvSpPr>
        <p:spPr>
          <a:xfrm>
            <a:off x="3869531" y="2001521"/>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00" name="Google Shape;1000;p87"/>
          <p:cNvSpPr txBox="1">
            <a:spLocks noGrp="1"/>
          </p:cNvSpPr>
          <p:nvPr>
            <p:ph type="body" idx="7"/>
          </p:nvPr>
        </p:nvSpPr>
        <p:spPr>
          <a:xfrm>
            <a:off x="3869531" y="2976430"/>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01" name="Google Shape;1001;p87"/>
          <p:cNvSpPr txBox="1">
            <a:spLocks noGrp="1"/>
          </p:cNvSpPr>
          <p:nvPr>
            <p:ph type="body" idx="8"/>
          </p:nvPr>
        </p:nvSpPr>
        <p:spPr>
          <a:xfrm>
            <a:off x="3869531" y="3898496"/>
            <a:ext cx="2790825" cy="73811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02" name="Google Shape;1002;p87"/>
          <p:cNvSpPr txBox="1">
            <a:spLocks noGrp="1"/>
          </p:cNvSpPr>
          <p:nvPr>
            <p:ph type="body" idx="9"/>
          </p:nvPr>
        </p:nvSpPr>
        <p:spPr>
          <a:xfrm>
            <a:off x="3869532" y="3739550"/>
            <a:ext cx="2160587" cy="12157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3"/>
              </a:buClr>
              <a:buSzPts val="1133"/>
              <a:buFont typeface="Century Gothic"/>
              <a:buNone/>
              <a:defRPr sz="10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03" name="Google Shape;1003;p87"/>
          <p:cNvSpPr txBox="1">
            <a:spLocks noGrp="1"/>
          </p:cNvSpPr>
          <p:nvPr>
            <p:ph type="body" idx="13"/>
          </p:nvPr>
        </p:nvSpPr>
        <p:spPr>
          <a:xfrm>
            <a:off x="3869532" y="1835389"/>
            <a:ext cx="2160587" cy="12157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3"/>
              </a:buClr>
              <a:buSzPts val="1133"/>
              <a:buFont typeface="Century Gothic"/>
              <a:buNone/>
              <a:defRPr sz="10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04" name="Google Shape;1004;p87"/>
          <p:cNvSpPr txBox="1">
            <a:spLocks noGrp="1"/>
          </p:cNvSpPr>
          <p:nvPr>
            <p:ph type="body" idx="14"/>
          </p:nvPr>
        </p:nvSpPr>
        <p:spPr>
          <a:xfrm>
            <a:off x="3869532" y="2814406"/>
            <a:ext cx="2160587" cy="12157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3"/>
              </a:buClr>
              <a:buSzPts val="1133"/>
              <a:buFont typeface="Century Gothic"/>
              <a:buNone/>
              <a:defRPr sz="10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05" name="Google Shape;1005;p87"/>
          <p:cNvSpPr txBox="1">
            <a:spLocks noGrp="1"/>
          </p:cNvSpPr>
          <p:nvPr>
            <p:ph type="body" idx="15"/>
          </p:nvPr>
        </p:nvSpPr>
        <p:spPr>
          <a:xfrm>
            <a:off x="3869532" y="894173"/>
            <a:ext cx="2160587" cy="12157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3"/>
              </a:buClr>
              <a:buSzPts val="1133"/>
              <a:buFont typeface="Century Gothic"/>
              <a:buNone/>
              <a:defRPr sz="10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1006" name="Google Shape;1006;p87"/>
          <p:cNvPicPr preferRelativeResize="0"/>
          <p:nvPr/>
        </p:nvPicPr>
        <p:blipFill rotWithShape="1">
          <a:blip r:embed="rId2">
            <a:alphaModFix/>
          </a:blip>
          <a:srcRect/>
          <a:stretch/>
        </p:blipFill>
        <p:spPr>
          <a:xfrm>
            <a:off x="178207" y="898987"/>
            <a:ext cx="375620" cy="463962"/>
          </a:xfrm>
          <a:prstGeom prst="rect">
            <a:avLst/>
          </a:prstGeom>
          <a:noFill/>
          <a:ln>
            <a:noFill/>
          </a:ln>
        </p:spPr>
      </p:pic>
      <p:pic>
        <p:nvPicPr>
          <p:cNvPr id="1007" name="Google Shape;1007;p87"/>
          <p:cNvPicPr preferRelativeResize="0"/>
          <p:nvPr/>
        </p:nvPicPr>
        <p:blipFill rotWithShape="1">
          <a:blip r:embed="rId3">
            <a:alphaModFix/>
          </a:blip>
          <a:srcRect/>
          <a:stretch/>
        </p:blipFill>
        <p:spPr>
          <a:xfrm>
            <a:off x="178207" y="1841384"/>
            <a:ext cx="375620" cy="463962"/>
          </a:xfrm>
          <a:prstGeom prst="rect">
            <a:avLst/>
          </a:prstGeom>
          <a:noFill/>
          <a:ln>
            <a:noFill/>
          </a:ln>
        </p:spPr>
      </p:pic>
      <p:pic>
        <p:nvPicPr>
          <p:cNvPr id="1008" name="Google Shape;1008;p87"/>
          <p:cNvPicPr preferRelativeResize="0"/>
          <p:nvPr/>
        </p:nvPicPr>
        <p:blipFill rotWithShape="1">
          <a:blip r:embed="rId4">
            <a:alphaModFix/>
          </a:blip>
          <a:srcRect/>
          <a:stretch/>
        </p:blipFill>
        <p:spPr>
          <a:xfrm>
            <a:off x="173001" y="2827886"/>
            <a:ext cx="375620" cy="463962"/>
          </a:xfrm>
          <a:prstGeom prst="rect">
            <a:avLst/>
          </a:prstGeom>
          <a:noFill/>
          <a:ln>
            <a:noFill/>
          </a:ln>
        </p:spPr>
      </p:pic>
      <p:pic>
        <p:nvPicPr>
          <p:cNvPr id="1009" name="Google Shape;1009;p87"/>
          <p:cNvPicPr preferRelativeResize="0"/>
          <p:nvPr/>
        </p:nvPicPr>
        <p:blipFill rotWithShape="1">
          <a:blip r:embed="rId5">
            <a:alphaModFix/>
          </a:blip>
          <a:srcRect/>
          <a:stretch/>
        </p:blipFill>
        <p:spPr>
          <a:xfrm>
            <a:off x="173001" y="3753116"/>
            <a:ext cx="375620" cy="463962"/>
          </a:xfrm>
          <a:prstGeom prst="rect">
            <a:avLst/>
          </a:prstGeom>
          <a:noFill/>
          <a:ln>
            <a:noFill/>
          </a:ln>
        </p:spPr>
      </p:pic>
      <p:grpSp>
        <p:nvGrpSpPr>
          <p:cNvPr id="1010" name="Google Shape;1010;p87"/>
          <p:cNvGrpSpPr/>
          <p:nvPr/>
        </p:nvGrpSpPr>
        <p:grpSpPr>
          <a:xfrm>
            <a:off x="899320" y="1071450"/>
            <a:ext cx="2914133" cy="270820"/>
            <a:chOff x="4597592" y="1896245"/>
            <a:chExt cx="5828265" cy="541555"/>
          </a:xfrm>
        </p:grpSpPr>
        <p:cxnSp>
          <p:nvCxnSpPr>
            <p:cNvPr id="1011" name="Google Shape;1011;p87"/>
            <p:cNvCxnSpPr/>
            <p:nvPr/>
          </p:nvCxnSpPr>
          <p:spPr>
            <a:xfrm>
              <a:off x="4597592" y="2429691"/>
              <a:ext cx="5305825" cy="0"/>
            </a:xfrm>
            <a:prstGeom prst="straightConnector1">
              <a:avLst/>
            </a:prstGeom>
            <a:noFill/>
            <a:ln w="50800" cap="flat" cmpd="sng">
              <a:solidFill>
                <a:schemeClr val="accent3"/>
              </a:solidFill>
              <a:prstDash val="solid"/>
              <a:miter lim="800000"/>
              <a:headEnd type="none" w="sm" len="sm"/>
              <a:tailEnd type="none" w="sm" len="sm"/>
            </a:ln>
          </p:spPr>
        </p:cxnSp>
        <p:cxnSp>
          <p:nvCxnSpPr>
            <p:cNvPr id="1012" name="Google Shape;1012;p87"/>
            <p:cNvCxnSpPr/>
            <p:nvPr/>
          </p:nvCxnSpPr>
          <p:spPr>
            <a:xfrm rot="-2700000">
              <a:off x="9772142" y="2167023"/>
              <a:ext cx="765875" cy="0"/>
            </a:xfrm>
            <a:prstGeom prst="straightConnector1">
              <a:avLst/>
            </a:prstGeom>
            <a:noFill/>
            <a:ln w="50800" cap="flat" cmpd="sng">
              <a:solidFill>
                <a:schemeClr val="accent3"/>
              </a:solidFill>
              <a:prstDash val="solid"/>
              <a:miter lim="800000"/>
              <a:headEnd type="none" w="sm" len="sm"/>
              <a:tailEnd type="none" w="sm" len="sm"/>
            </a:ln>
          </p:spPr>
        </p:cxnSp>
      </p:grpSp>
      <p:grpSp>
        <p:nvGrpSpPr>
          <p:cNvPr id="1013" name="Google Shape;1013;p87"/>
          <p:cNvGrpSpPr/>
          <p:nvPr/>
        </p:nvGrpSpPr>
        <p:grpSpPr>
          <a:xfrm>
            <a:off x="899320" y="2033864"/>
            <a:ext cx="2914133" cy="270820"/>
            <a:chOff x="4597592" y="1896245"/>
            <a:chExt cx="5828265" cy="541555"/>
          </a:xfrm>
        </p:grpSpPr>
        <p:cxnSp>
          <p:nvCxnSpPr>
            <p:cNvPr id="1014" name="Google Shape;1014;p87"/>
            <p:cNvCxnSpPr/>
            <p:nvPr/>
          </p:nvCxnSpPr>
          <p:spPr>
            <a:xfrm>
              <a:off x="4597592" y="2429691"/>
              <a:ext cx="5305825" cy="0"/>
            </a:xfrm>
            <a:prstGeom prst="straightConnector1">
              <a:avLst/>
            </a:prstGeom>
            <a:noFill/>
            <a:ln w="50800" cap="flat" cmpd="sng">
              <a:solidFill>
                <a:schemeClr val="accent3"/>
              </a:solidFill>
              <a:prstDash val="solid"/>
              <a:miter lim="800000"/>
              <a:headEnd type="none" w="sm" len="sm"/>
              <a:tailEnd type="none" w="sm" len="sm"/>
            </a:ln>
          </p:spPr>
        </p:cxnSp>
        <p:cxnSp>
          <p:nvCxnSpPr>
            <p:cNvPr id="1015" name="Google Shape;1015;p87"/>
            <p:cNvCxnSpPr/>
            <p:nvPr/>
          </p:nvCxnSpPr>
          <p:spPr>
            <a:xfrm rot="-2700000">
              <a:off x="9772142" y="2167023"/>
              <a:ext cx="765875" cy="0"/>
            </a:xfrm>
            <a:prstGeom prst="straightConnector1">
              <a:avLst/>
            </a:prstGeom>
            <a:noFill/>
            <a:ln w="50800" cap="flat" cmpd="sng">
              <a:solidFill>
                <a:schemeClr val="accent3"/>
              </a:solidFill>
              <a:prstDash val="solid"/>
              <a:miter lim="800000"/>
              <a:headEnd type="none" w="sm" len="sm"/>
              <a:tailEnd type="none" w="sm" len="sm"/>
            </a:ln>
          </p:spPr>
        </p:cxnSp>
      </p:grpSp>
      <p:grpSp>
        <p:nvGrpSpPr>
          <p:cNvPr id="1016" name="Google Shape;1016;p87"/>
          <p:cNvGrpSpPr/>
          <p:nvPr/>
        </p:nvGrpSpPr>
        <p:grpSpPr>
          <a:xfrm>
            <a:off x="899320" y="3001848"/>
            <a:ext cx="2914133" cy="270820"/>
            <a:chOff x="4597592" y="1896245"/>
            <a:chExt cx="5828265" cy="541555"/>
          </a:xfrm>
        </p:grpSpPr>
        <p:cxnSp>
          <p:nvCxnSpPr>
            <p:cNvPr id="1017" name="Google Shape;1017;p87"/>
            <p:cNvCxnSpPr/>
            <p:nvPr/>
          </p:nvCxnSpPr>
          <p:spPr>
            <a:xfrm>
              <a:off x="4597592" y="2429691"/>
              <a:ext cx="5305825" cy="0"/>
            </a:xfrm>
            <a:prstGeom prst="straightConnector1">
              <a:avLst/>
            </a:prstGeom>
            <a:noFill/>
            <a:ln w="50800" cap="flat" cmpd="sng">
              <a:solidFill>
                <a:schemeClr val="accent3"/>
              </a:solidFill>
              <a:prstDash val="solid"/>
              <a:miter lim="800000"/>
              <a:headEnd type="none" w="sm" len="sm"/>
              <a:tailEnd type="none" w="sm" len="sm"/>
            </a:ln>
          </p:spPr>
        </p:cxnSp>
        <p:cxnSp>
          <p:nvCxnSpPr>
            <p:cNvPr id="1018" name="Google Shape;1018;p87"/>
            <p:cNvCxnSpPr/>
            <p:nvPr/>
          </p:nvCxnSpPr>
          <p:spPr>
            <a:xfrm rot="-2700000">
              <a:off x="9772142" y="2167023"/>
              <a:ext cx="765875" cy="0"/>
            </a:xfrm>
            <a:prstGeom prst="straightConnector1">
              <a:avLst/>
            </a:prstGeom>
            <a:noFill/>
            <a:ln w="50800" cap="flat" cmpd="sng">
              <a:solidFill>
                <a:schemeClr val="accent3"/>
              </a:solidFill>
              <a:prstDash val="solid"/>
              <a:miter lim="800000"/>
              <a:headEnd type="none" w="sm" len="sm"/>
              <a:tailEnd type="none" w="sm" len="sm"/>
            </a:ln>
          </p:spPr>
        </p:cxnSp>
      </p:grpSp>
      <p:grpSp>
        <p:nvGrpSpPr>
          <p:cNvPr id="1019" name="Google Shape;1019;p87"/>
          <p:cNvGrpSpPr/>
          <p:nvPr/>
        </p:nvGrpSpPr>
        <p:grpSpPr>
          <a:xfrm>
            <a:off x="899320" y="3918718"/>
            <a:ext cx="2914133" cy="270820"/>
            <a:chOff x="4597592" y="1896245"/>
            <a:chExt cx="5828265" cy="541555"/>
          </a:xfrm>
        </p:grpSpPr>
        <p:cxnSp>
          <p:nvCxnSpPr>
            <p:cNvPr id="1020" name="Google Shape;1020;p87"/>
            <p:cNvCxnSpPr/>
            <p:nvPr/>
          </p:nvCxnSpPr>
          <p:spPr>
            <a:xfrm>
              <a:off x="4597592" y="2429691"/>
              <a:ext cx="5305825" cy="0"/>
            </a:xfrm>
            <a:prstGeom prst="straightConnector1">
              <a:avLst/>
            </a:prstGeom>
            <a:noFill/>
            <a:ln w="50800" cap="flat" cmpd="sng">
              <a:solidFill>
                <a:schemeClr val="accent3"/>
              </a:solidFill>
              <a:prstDash val="solid"/>
              <a:miter lim="800000"/>
              <a:headEnd type="none" w="sm" len="sm"/>
              <a:tailEnd type="none" w="sm" len="sm"/>
            </a:ln>
          </p:spPr>
        </p:cxnSp>
        <p:cxnSp>
          <p:nvCxnSpPr>
            <p:cNvPr id="1021" name="Google Shape;1021;p87"/>
            <p:cNvCxnSpPr/>
            <p:nvPr/>
          </p:nvCxnSpPr>
          <p:spPr>
            <a:xfrm rot="-2700000">
              <a:off x="9772142" y="2167023"/>
              <a:ext cx="765875" cy="0"/>
            </a:xfrm>
            <a:prstGeom prst="straightConnector1">
              <a:avLst/>
            </a:prstGeom>
            <a:noFill/>
            <a:ln w="50800" cap="flat" cmpd="sng">
              <a:solidFill>
                <a:schemeClr val="accent3"/>
              </a:solidFill>
              <a:prstDash val="solid"/>
              <a:miter lim="800000"/>
              <a:headEnd type="none" w="sm" len="sm"/>
              <a:tailEnd type="none" w="sm" len="sm"/>
            </a:ln>
          </p:spPr>
        </p:cxnSp>
      </p:grpSp>
      <p:sp>
        <p:nvSpPr>
          <p:cNvPr id="1022" name="Google Shape;1022;p87"/>
          <p:cNvSpPr txBox="1">
            <a:spLocks noGrp="1"/>
          </p:cNvSpPr>
          <p:nvPr>
            <p:ph type="body" idx="16"/>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87945218"/>
      </p:ext>
    </p:extLst>
  </p:cSld>
  <p:clrMapOvr>
    <a:masterClrMapping/>
  </p:clrMapOvr>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Icon Comparison 3">
  <p:cSld name="Icon Comparison 3">
    <p:bg>
      <p:bgPr>
        <a:solidFill>
          <a:schemeClr val="dk1"/>
        </a:solidFill>
        <a:effectLst/>
      </p:bgPr>
    </p:bg>
    <p:spTree>
      <p:nvGrpSpPr>
        <p:cNvPr id="1" name="Shape 1023"/>
        <p:cNvGrpSpPr/>
        <p:nvPr/>
      </p:nvGrpSpPr>
      <p:grpSpPr>
        <a:xfrm>
          <a:off x="0" y="0"/>
          <a:ext cx="0" cy="0"/>
          <a:chOff x="0" y="0"/>
          <a:chExt cx="0" cy="0"/>
        </a:xfrm>
      </p:grpSpPr>
      <p:pic>
        <p:nvPicPr>
          <p:cNvPr id="1024" name="Google Shape;1024;p88"/>
          <p:cNvPicPr preferRelativeResize="0"/>
          <p:nvPr/>
        </p:nvPicPr>
        <p:blipFill rotWithShape="1">
          <a:blip r:embed="rId2">
            <a:alphaModFix/>
          </a:blip>
          <a:srcRect t="-1362" r="3185"/>
          <a:stretch/>
        </p:blipFill>
        <p:spPr>
          <a:xfrm>
            <a:off x="4914229" y="-221260"/>
            <a:ext cx="4266406" cy="5409013"/>
          </a:xfrm>
          <a:prstGeom prst="rect">
            <a:avLst/>
          </a:prstGeom>
          <a:noFill/>
          <a:ln>
            <a:noFill/>
          </a:ln>
        </p:spPr>
      </p:pic>
      <p:sp>
        <p:nvSpPr>
          <p:cNvPr id="1025" name="Google Shape;1025;p88"/>
          <p:cNvSpPr txBox="1">
            <a:spLocks noGrp="1"/>
          </p:cNvSpPr>
          <p:nvPr>
            <p:ph type="title"/>
          </p:nvPr>
        </p:nvSpPr>
        <p:spPr>
          <a:xfrm>
            <a:off x="269876" y="270042"/>
            <a:ext cx="5760244"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6" name="Google Shape;1026;p88"/>
          <p:cNvSpPr>
            <a:spLocks noGrp="1"/>
          </p:cNvSpPr>
          <p:nvPr>
            <p:ph type="pic" idx="2"/>
          </p:nvPr>
        </p:nvSpPr>
        <p:spPr>
          <a:xfrm>
            <a:off x="503807" y="1121692"/>
            <a:ext cx="972000" cy="93744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793"/>
              <a:buFont typeface="Century Gothic"/>
              <a:buNone/>
              <a:defRPr sz="7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27" name="Google Shape;1027;p88"/>
          <p:cNvSpPr>
            <a:spLocks noGrp="1"/>
          </p:cNvSpPr>
          <p:nvPr>
            <p:ph type="pic" idx="3"/>
          </p:nvPr>
        </p:nvSpPr>
        <p:spPr>
          <a:xfrm>
            <a:off x="503807" y="2249647"/>
            <a:ext cx="972000" cy="950882"/>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793"/>
              <a:buFont typeface="Century Gothic"/>
              <a:buNone/>
              <a:defRPr sz="7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28" name="Google Shape;1028;p88"/>
          <p:cNvSpPr>
            <a:spLocks noGrp="1"/>
          </p:cNvSpPr>
          <p:nvPr>
            <p:ph type="pic" idx="4"/>
          </p:nvPr>
        </p:nvSpPr>
        <p:spPr>
          <a:xfrm>
            <a:off x="503807" y="3391040"/>
            <a:ext cx="972000" cy="964446"/>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793"/>
              <a:buFont typeface="Century Gothic"/>
              <a:buNone/>
              <a:defRPr sz="7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29" name="Google Shape;1029;p88"/>
          <p:cNvSpPr txBox="1">
            <a:spLocks noGrp="1"/>
          </p:cNvSpPr>
          <p:nvPr>
            <p:ph type="body" idx="1"/>
          </p:nvPr>
        </p:nvSpPr>
        <p:spPr>
          <a:xfrm>
            <a:off x="1709738" y="1108255"/>
            <a:ext cx="2631737" cy="209336"/>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lt1"/>
              </a:buClr>
              <a:buSzPts val="1020"/>
              <a:buFont typeface="Century Gothic"/>
              <a:buNone/>
              <a:defRPr sz="9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30" name="Google Shape;1030;p88"/>
          <p:cNvSpPr txBox="1">
            <a:spLocks noGrp="1"/>
          </p:cNvSpPr>
          <p:nvPr>
            <p:ph type="body" idx="5"/>
          </p:nvPr>
        </p:nvSpPr>
        <p:spPr>
          <a:xfrm>
            <a:off x="1709738" y="1296324"/>
            <a:ext cx="2632669" cy="762814"/>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31" name="Google Shape;1031;p88"/>
          <p:cNvSpPr txBox="1">
            <a:spLocks noGrp="1"/>
          </p:cNvSpPr>
          <p:nvPr>
            <p:ph type="body" idx="6"/>
          </p:nvPr>
        </p:nvSpPr>
        <p:spPr>
          <a:xfrm>
            <a:off x="1709739" y="2249647"/>
            <a:ext cx="2631737" cy="209336"/>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lt1"/>
              </a:buClr>
              <a:buSzPts val="1020"/>
              <a:buFont typeface="Century Gothic"/>
              <a:buNone/>
              <a:defRPr sz="9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32" name="Google Shape;1032;p88"/>
          <p:cNvSpPr txBox="1">
            <a:spLocks noGrp="1"/>
          </p:cNvSpPr>
          <p:nvPr>
            <p:ph type="body" idx="7"/>
          </p:nvPr>
        </p:nvSpPr>
        <p:spPr>
          <a:xfrm>
            <a:off x="1709739" y="2437716"/>
            <a:ext cx="2632669" cy="762814"/>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33" name="Google Shape;1033;p88"/>
          <p:cNvSpPr txBox="1">
            <a:spLocks noGrp="1"/>
          </p:cNvSpPr>
          <p:nvPr>
            <p:ph type="body" idx="8"/>
          </p:nvPr>
        </p:nvSpPr>
        <p:spPr>
          <a:xfrm>
            <a:off x="1708806" y="3404605"/>
            <a:ext cx="2631737" cy="209336"/>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lt1"/>
              </a:buClr>
              <a:buSzPts val="1020"/>
              <a:buFont typeface="Century Gothic"/>
              <a:buNone/>
              <a:defRPr sz="9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34" name="Google Shape;1034;p88"/>
          <p:cNvSpPr txBox="1">
            <a:spLocks noGrp="1"/>
          </p:cNvSpPr>
          <p:nvPr>
            <p:ph type="body" idx="9"/>
          </p:nvPr>
        </p:nvSpPr>
        <p:spPr>
          <a:xfrm>
            <a:off x="1708806" y="3592672"/>
            <a:ext cx="2632669" cy="762814"/>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35" name="Google Shape;1035;p88"/>
          <p:cNvSpPr txBox="1">
            <a:spLocks noGrp="1"/>
          </p:cNvSpPr>
          <p:nvPr>
            <p:ph type="ftr" idx="11"/>
          </p:nvPr>
        </p:nvSpPr>
        <p:spPr>
          <a:xfrm>
            <a:off x="269875" y="4770736"/>
            <a:ext cx="3387725"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6" name="Google Shape;1036;p88"/>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037" name="Google Shape;1037;p88"/>
          <p:cNvSpPr txBox="1">
            <a:spLocks noGrp="1"/>
          </p:cNvSpPr>
          <p:nvPr>
            <p:ph type="body" idx="13"/>
          </p:nvPr>
        </p:nvSpPr>
        <p:spPr>
          <a:xfrm>
            <a:off x="268200" y="788522"/>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95420006"/>
      </p:ext>
    </p:extLst>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Branded Title Slide">
  <p:cSld name="Co-Branded Title Slide">
    <p:spTree>
      <p:nvGrpSpPr>
        <p:cNvPr id="1" name="Shape 155"/>
        <p:cNvGrpSpPr/>
        <p:nvPr/>
      </p:nvGrpSpPr>
      <p:grpSpPr>
        <a:xfrm>
          <a:off x="0" y="0"/>
          <a:ext cx="0" cy="0"/>
          <a:chOff x="0" y="0"/>
          <a:chExt cx="0" cy="0"/>
        </a:xfrm>
      </p:grpSpPr>
      <p:sp>
        <p:nvSpPr>
          <p:cNvPr id="156" name="Google Shape;156;p29"/>
          <p:cNvSpPr>
            <a:spLocks noGrp="1"/>
          </p:cNvSpPr>
          <p:nvPr>
            <p:ph type="pic" idx="2"/>
          </p:nvPr>
        </p:nvSpPr>
        <p:spPr>
          <a:xfrm>
            <a:off x="0" y="0"/>
            <a:ext cx="9144000" cy="5143500"/>
          </a:xfrm>
          <a:prstGeom prst="rect">
            <a:avLst/>
          </a:prstGeom>
          <a:noFill/>
          <a:ln>
            <a:noFill/>
          </a:ln>
        </p:spPr>
      </p:sp>
      <p:sp>
        <p:nvSpPr>
          <p:cNvPr id="157" name="Google Shape;157;p29"/>
          <p:cNvSpPr txBox="1">
            <a:spLocks noGrp="1"/>
          </p:cNvSpPr>
          <p:nvPr>
            <p:ph type="body" idx="1"/>
          </p:nvPr>
        </p:nvSpPr>
        <p:spPr>
          <a:xfrm>
            <a:off x="269875" y="1095544"/>
            <a:ext cx="2879726" cy="2948760"/>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100"/>
              </a:spcBef>
              <a:spcAft>
                <a:spcPts val="0"/>
              </a:spcAft>
              <a:buClr>
                <a:schemeClr val="dk1"/>
              </a:buClr>
              <a:buSzPts val="2600"/>
              <a:buFont typeface="Century Gothic"/>
              <a:buNone/>
              <a:defRPr sz="3000"/>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8" name="Google Shape;158;p29"/>
          <p:cNvSpPr txBox="1">
            <a:spLocks noGrp="1"/>
          </p:cNvSpPr>
          <p:nvPr>
            <p:ph type="ftr" idx="11"/>
          </p:nvPr>
        </p:nvSpPr>
        <p:spPr>
          <a:xfrm>
            <a:off x="269875" y="4770737"/>
            <a:ext cx="6188075" cy="228894"/>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159" name="Google Shape;159;p29"/>
          <p:cNvPicPr preferRelativeResize="0"/>
          <p:nvPr/>
        </p:nvPicPr>
        <p:blipFill rotWithShape="1">
          <a:blip r:embed="rId2">
            <a:alphaModFix/>
          </a:blip>
          <a:srcRect/>
          <a:stretch/>
        </p:blipFill>
        <p:spPr>
          <a:xfrm>
            <a:off x="173887" y="285001"/>
            <a:ext cx="1938227" cy="647596"/>
          </a:xfrm>
          <a:prstGeom prst="rect">
            <a:avLst/>
          </a:prstGeom>
          <a:noFill/>
          <a:ln>
            <a:noFill/>
          </a:ln>
        </p:spPr>
      </p:pic>
      <p:sp>
        <p:nvSpPr>
          <p:cNvPr id="160" name="Google Shape;160;p29"/>
          <p:cNvSpPr>
            <a:spLocks noGrp="1"/>
          </p:cNvSpPr>
          <p:nvPr>
            <p:ph type="pic" idx="3"/>
          </p:nvPr>
        </p:nvSpPr>
        <p:spPr>
          <a:xfrm>
            <a:off x="2339975" y="310700"/>
            <a:ext cx="2159794" cy="596198"/>
          </a:xfrm>
          <a:prstGeom prst="rect">
            <a:avLst/>
          </a:prstGeom>
          <a:noFill/>
          <a:ln>
            <a:noFill/>
          </a:ln>
        </p:spPr>
      </p:sp>
      <p:cxnSp>
        <p:nvCxnSpPr>
          <p:cNvPr id="161" name="Google Shape;161;p29"/>
          <p:cNvCxnSpPr/>
          <p:nvPr/>
        </p:nvCxnSpPr>
        <p:spPr>
          <a:xfrm>
            <a:off x="2155657" y="250886"/>
            <a:ext cx="0" cy="756117"/>
          </a:xfrm>
          <a:prstGeom prst="straightConnector1">
            <a:avLst/>
          </a:prstGeom>
          <a:noFill/>
          <a:ln w="22225" cap="flat" cmpd="sng">
            <a:solidFill>
              <a:schemeClr val="dk1"/>
            </a:solidFill>
            <a:prstDash val="solid"/>
            <a:miter lim="800000"/>
            <a:headEnd type="none" w="sm" len="sm"/>
            <a:tailEnd type="none" w="sm" len="sm"/>
          </a:ln>
        </p:spPr>
      </p:cxnSp>
      <p:sp>
        <p:nvSpPr>
          <p:cNvPr id="162" name="Google Shape;162;p29"/>
          <p:cNvSpPr txBox="1"/>
          <p:nvPr/>
        </p:nvSpPr>
        <p:spPr>
          <a:xfrm>
            <a:off x="1924049" y="-558862"/>
            <a:ext cx="1785257" cy="438726"/>
          </a:xfrm>
          <a:prstGeom prst="rect">
            <a:avLst/>
          </a:prstGeom>
          <a:solidFill>
            <a:schemeClr val="accen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a:solidFill>
                  <a:schemeClr val="lt1"/>
                </a:solidFill>
                <a:latin typeface="Century Gothic"/>
                <a:ea typeface="Century Gothic"/>
                <a:cs typeface="Century Gothic"/>
                <a:sym typeface="Century Gothic"/>
              </a:rPr>
              <a:t>Insert client logo, make sure it is vertically centred and the left edged is flush against this line </a:t>
            </a:r>
            <a:endParaRPr sz="1100"/>
          </a:p>
        </p:txBody>
      </p:sp>
      <p:cxnSp>
        <p:nvCxnSpPr>
          <p:cNvPr id="163" name="Google Shape;163;p29"/>
          <p:cNvCxnSpPr/>
          <p:nvPr/>
        </p:nvCxnSpPr>
        <p:spPr>
          <a:xfrm>
            <a:off x="2584448" y="-143300"/>
            <a:ext cx="0" cy="143299"/>
          </a:xfrm>
          <a:prstGeom prst="straightConnector1">
            <a:avLst/>
          </a:prstGeom>
          <a:noFill/>
          <a:ln w="38100" cap="flat" cmpd="sng">
            <a:solidFill>
              <a:schemeClr val="dk1"/>
            </a:solidFill>
            <a:prstDash val="solid"/>
            <a:miter lim="800000"/>
            <a:headEnd type="none" w="sm" len="sm"/>
            <a:tailEnd type="triangle" w="med" len="med"/>
          </a:ln>
        </p:spPr>
      </p:cxnSp>
      <p:sp>
        <p:nvSpPr>
          <p:cNvPr id="164" name="Google Shape;164;p29"/>
          <p:cNvSpPr txBox="1">
            <a:spLocks noGrp="1"/>
          </p:cNvSpPr>
          <p:nvPr>
            <p:ph type="body" idx="4"/>
          </p:nvPr>
        </p:nvSpPr>
        <p:spPr>
          <a:xfrm>
            <a:off x="269876" y="3241241"/>
            <a:ext cx="2790031" cy="144795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100"/>
              </a:spcBef>
              <a:spcAft>
                <a:spcPts val="0"/>
              </a:spcAft>
              <a:buClr>
                <a:schemeClr val="dk1"/>
              </a:buClr>
              <a:buSzPts val="1400"/>
              <a:buFont typeface="Century Gothic"/>
              <a:buNone/>
              <a:defRPr sz="1600" b="1"/>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429">
          <p15:clr>
            <a:srgbClr val="FBAE40"/>
          </p15:clr>
        </p15:guide>
        <p15:guide id="2" pos="101">
          <p15:clr>
            <a:srgbClr val="FBAE40"/>
          </p15:clr>
        </p15:guide>
        <p15:guide id="3" orient="horz" pos="3450">
          <p15:clr>
            <a:srgbClr val="FBAE40"/>
          </p15:clr>
        </p15:guide>
        <p15:guide id="4" pos="2432">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Icons short explanation 6">
  <p:cSld name="Icons short explanation 6">
    <p:bg>
      <p:bgPr>
        <a:solidFill>
          <a:schemeClr val="lt1"/>
        </a:solidFill>
        <a:effectLst/>
      </p:bgPr>
    </p:bg>
    <p:spTree>
      <p:nvGrpSpPr>
        <p:cNvPr id="1" name="Shape 1038"/>
        <p:cNvGrpSpPr/>
        <p:nvPr/>
      </p:nvGrpSpPr>
      <p:grpSpPr>
        <a:xfrm>
          <a:off x="0" y="0"/>
          <a:ext cx="0" cy="0"/>
          <a:chOff x="0" y="0"/>
          <a:chExt cx="0" cy="0"/>
        </a:xfrm>
      </p:grpSpPr>
      <p:sp>
        <p:nvSpPr>
          <p:cNvPr id="1039" name="Google Shape;1039;p89"/>
          <p:cNvSpPr txBox="1">
            <a:spLocks noGrp="1"/>
          </p:cNvSpPr>
          <p:nvPr>
            <p:ph type="title"/>
          </p:nvPr>
        </p:nvSpPr>
        <p:spPr>
          <a:xfrm>
            <a:off x="269875" y="285000"/>
            <a:ext cx="6372225" cy="165070"/>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0" name="Google Shape;1040;p89"/>
          <p:cNvSpPr txBox="1">
            <a:spLocks noGrp="1"/>
          </p:cNvSpPr>
          <p:nvPr>
            <p:ph type="body" idx="1"/>
          </p:nvPr>
        </p:nvSpPr>
        <p:spPr>
          <a:xfrm>
            <a:off x="269875" y="2669709"/>
            <a:ext cx="972000" cy="166800"/>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41" name="Google Shape;1041;p89"/>
          <p:cNvSpPr>
            <a:spLocks noGrp="1"/>
          </p:cNvSpPr>
          <p:nvPr>
            <p:ph type="pic" idx="2"/>
          </p:nvPr>
        </p:nvSpPr>
        <p:spPr>
          <a:xfrm>
            <a:off x="269873"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42" name="Google Shape;1042;p89"/>
          <p:cNvSpPr>
            <a:spLocks noGrp="1"/>
          </p:cNvSpPr>
          <p:nvPr>
            <p:ph type="pic" idx="3"/>
          </p:nvPr>
        </p:nvSpPr>
        <p:spPr>
          <a:xfrm>
            <a:off x="1792831"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43" name="Google Shape;1043;p89"/>
          <p:cNvSpPr>
            <a:spLocks noGrp="1"/>
          </p:cNvSpPr>
          <p:nvPr>
            <p:ph type="pic" idx="4"/>
          </p:nvPr>
        </p:nvSpPr>
        <p:spPr>
          <a:xfrm>
            <a:off x="3315788"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44" name="Google Shape;1044;p89"/>
          <p:cNvSpPr txBox="1">
            <a:spLocks noGrp="1"/>
          </p:cNvSpPr>
          <p:nvPr>
            <p:ph type="body" idx="5"/>
          </p:nvPr>
        </p:nvSpPr>
        <p:spPr>
          <a:xfrm>
            <a:off x="1792831" y="2669709"/>
            <a:ext cx="972000"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45" name="Google Shape;1045;p89"/>
          <p:cNvSpPr txBox="1">
            <a:spLocks noGrp="1"/>
          </p:cNvSpPr>
          <p:nvPr>
            <p:ph type="body" idx="6"/>
          </p:nvPr>
        </p:nvSpPr>
        <p:spPr>
          <a:xfrm>
            <a:off x="3315787" y="2669709"/>
            <a:ext cx="972000"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46" name="Google Shape;1046;p89"/>
          <p:cNvSpPr>
            <a:spLocks noGrp="1"/>
          </p:cNvSpPr>
          <p:nvPr>
            <p:ph type="pic" idx="7"/>
          </p:nvPr>
        </p:nvSpPr>
        <p:spPr>
          <a:xfrm>
            <a:off x="4838746"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47" name="Google Shape;1047;p89"/>
          <p:cNvSpPr>
            <a:spLocks noGrp="1"/>
          </p:cNvSpPr>
          <p:nvPr>
            <p:ph type="pic" idx="8"/>
          </p:nvPr>
        </p:nvSpPr>
        <p:spPr>
          <a:xfrm>
            <a:off x="6361703"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48" name="Google Shape;1048;p89"/>
          <p:cNvSpPr>
            <a:spLocks noGrp="1"/>
          </p:cNvSpPr>
          <p:nvPr>
            <p:ph type="pic" idx="9"/>
          </p:nvPr>
        </p:nvSpPr>
        <p:spPr>
          <a:xfrm>
            <a:off x="7884662"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49" name="Google Shape;1049;p89"/>
          <p:cNvSpPr txBox="1">
            <a:spLocks noGrp="1"/>
          </p:cNvSpPr>
          <p:nvPr>
            <p:ph type="body" idx="13"/>
          </p:nvPr>
        </p:nvSpPr>
        <p:spPr>
          <a:xfrm>
            <a:off x="4838743" y="2669709"/>
            <a:ext cx="972000"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0" name="Google Shape;1050;p89"/>
          <p:cNvSpPr txBox="1">
            <a:spLocks noGrp="1"/>
          </p:cNvSpPr>
          <p:nvPr>
            <p:ph type="body" idx="14"/>
          </p:nvPr>
        </p:nvSpPr>
        <p:spPr>
          <a:xfrm>
            <a:off x="6361699" y="2669709"/>
            <a:ext cx="972000"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1" name="Google Shape;1051;p89"/>
          <p:cNvSpPr txBox="1">
            <a:spLocks noGrp="1"/>
          </p:cNvSpPr>
          <p:nvPr>
            <p:ph type="body" idx="15"/>
          </p:nvPr>
        </p:nvSpPr>
        <p:spPr>
          <a:xfrm>
            <a:off x="7884655" y="2648441"/>
            <a:ext cx="972000"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2" name="Google Shape;1052;p89"/>
          <p:cNvSpPr txBox="1">
            <a:spLocks noGrp="1"/>
          </p:cNvSpPr>
          <p:nvPr>
            <p:ph type="body" idx="16"/>
          </p:nvPr>
        </p:nvSpPr>
        <p:spPr>
          <a:xfrm>
            <a:off x="269875" y="2836509"/>
            <a:ext cx="972344" cy="603343"/>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3" name="Google Shape;1053;p89"/>
          <p:cNvSpPr txBox="1">
            <a:spLocks noGrp="1"/>
          </p:cNvSpPr>
          <p:nvPr>
            <p:ph type="body" idx="17"/>
          </p:nvPr>
        </p:nvSpPr>
        <p:spPr>
          <a:xfrm>
            <a:off x="1792831" y="2857777"/>
            <a:ext cx="972344"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4" name="Google Shape;1054;p89"/>
          <p:cNvSpPr txBox="1">
            <a:spLocks noGrp="1"/>
          </p:cNvSpPr>
          <p:nvPr>
            <p:ph type="body" idx="18"/>
          </p:nvPr>
        </p:nvSpPr>
        <p:spPr>
          <a:xfrm>
            <a:off x="3315616" y="2857777"/>
            <a:ext cx="972344"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5" name="Google Shape;1055;p89"/>
          <p:cNvSpPr txBox="1">
            <a:spLocks noGrp="1"/>
          </p:cNvSpPr>
          <p:nvPr>
            <p:ph type="body" idx="19"/>
          </p:nvPr>
        </p:nvSpPr>
        <p:spPr>
          <a:xfrm>
            <a:off x="4838572" y="2857777"/>
            <a:ext cx="972344"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6" name="Google Shape;1056;p89"/>
          <p:cNvSpPr txBox="1">
            <a:spLocks noGrp="1"/>
          </p:cNvSpPr>
          <p:nvPr>
            <p:ph type="body" idx="20"/>
          </p:nvPr>
        </p:nvSpPr>
        <p:spPr>
          <a:xfrm>
            <a:off x="6361356" y="2857777"/>
            <a:ext cx="972344"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7" name="Google Shape;1057;p89"/>
          <p:cNvSpPr txBox="1">
            <a:spLocks noGrp="1"/>
          </p:cNvSpPr>
          <p:nvPr>
            <p:ph type="body" idx="21"/>
          </p:nvPr>
        </p:nvSpPr>
        <p:spPr>
          <a:xfrm>
            <a:off x="7884312" y="2836509"/>
            <a:ext cx="972344"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8" name="Google Shape;1058;p89"/>
          <p:cNvSpPr txBox="1">
            <a:spLocks noGrp="1"/>
          </p:cNvSpPr>
          <p:nvPr>
            <p:ph type="ftr" idx="11"/>
          </p:nvPr>
        </p:nvSpPr>
        <p:spPr>
          <a:xfrm>
            <a:off x="269874" y="4770736"/>
            <a:ext cx="6188075" cy="280610"/>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9" name="Google Shape;1059;p89"/>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060" name="Google Shape;1060;p89"/>
          <p:cNvSpPr txBox="1">
            <a:spLocks noGrp="1"/>
          </p:cNvSpPr>
          <p:nvPr>
            <p:ph type="body" idx="22"/>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5165771"/>
      </p:ext>
    </p:extLst>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Icons short explanation 6 DARK">
  <p:cSld name="Icons short explanation 6 DARK">
    <p:bg>
      <p:bgPr>
        <a:solidFill>
          <a:schemeClr val="dk1"/>
        </a:solidFill>
        <a:effectLst/>
      </p:bgPr>
    </p:bg>
    <p:spTree>
      <p:nvGrpSpPr>
        <p:cNvPr id="1" name="Shape 1061"/>
        <p:cNvGrpSpPr/>
        <p:nvPr/>
      </p:nvGrpSpPr>
      <p:grpSpPr>
        <a:xfrm>
          <a:off x="0" y="0"/>
          <a:ext cx="0" cy="0"/>
          <a:chOff x="0" y="0"/>
          <a:chExt cx="0" cy="0"/>
        </a:xfrm>
      </p:grpSpPr>
      <p:sp>
        <p:nvSpPr>
          <p:cNvPr id="1062" name="Google Shape;1062;p90"/>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3" name="Google Shape;1063;p90"/>
          <p:cNvSpPr txBox="1">
            <a:spLocks noGrp="1"/>
          </p:cNvSpPr>
          <p:nvPr>
            <p:ph type="body" idx="1"/>
          </p:nvPr>
        </p:nvSpPr>
        <p:spPr>
          <a:xfrm>
            <a:off x="269875" y="2669709"/>
            <a:ext cx="972000" cy="166800"/>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020"/>
              <a:buFont typeface="Century Gothic"/>
              <a:buNone/>
              <a:defRPr sz="9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64" name="Google Shape;1064;p90"/>
          <p:cNvSpPr>
            <a:spLocks noGrp="1"/>
          </p:cNvSpPr>
          <p:nvPr>
            <p:ph type="pic" idx="2"/>
          </p:nvPr>
        </p:nvSpPr>
        <p:spPr>
          <a:xfrm>
            <a:off x="269873"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793"/>
              <a:buFont typeface="Century Gothic"/>
              <a:buNone/>
              <a:defRPr sz="7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65" name="Google Shape;1065;p90"/>
          <p:cNvSpPr>
            <a:spLocks noGrp="1"/>
          </p:cNvSpPr>
          <p:nvPr>
            <p:ph type="pic" idx="3"/>
          </p:nvPr>
        </p:nvSpPr>
        <p:spPr>
          <a:xfrm>
            <a:off x="1792831"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793"/>
              <a:buFont typeface="Century Gothic"/>
              <a:buNone/>
              <a:defRPr sz="7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66" name="Google Shape;1066;p90"/>
          <p:cNvSpPr>
            <a:spLocks noGrp="1"/>
          </p:cNvSpPr>
          <p:nvPr>
            <p:ph type="pic" idx="4"/>
          </p:nvPr>
        </p:nvSpPr>
        <p:spPr>
          <a:xfrm>
            <a:off x="3315788"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793"/>
              <a:buFont typeface="Century Gothic"/>
              <a:buNone/>
              <a:defRPr sz="7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67" name="Google Shape;1067;p90"/>
          <p:cNvSpPr txBox="1">
            <a:spLocks noGrp="1"/>
          </p:cNvSpPr>
          <p:nvPr>
            <p:ph type="body" idx="5"/>
          </p:nvPr>
        </p:nvSpPr>
        <p:spPr>
          <a:xfrm>
            <a:off x="1792831" y="2669709"/>
            <a:ext cx="972000"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020"/>
              <a:buFont typeface="Century Gothic"/>
              <a:buNone/>
              <a:defRPr sz="9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68" name="Google Shape;1068;p90"/>
          <p:cNvSpPr txBox="1">
            <a:spLocks noGrp="1"/>
          </p:cNvSpPr>
          <p:nvPr>
            <p:ph type="body" idx="6"/>
          </p:nvPr>
        </p:nvSpPr>
        <p:spPr>
          <a:xfrm>
            <a:off x="3315787" y="2669709"/>
            <a:ext cx="972000"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020"/>
              <a:buFont typeface="Century Gothic"/>
              <a:buNone/>
              <a:defRPr sz="9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69" name="Google Shape;1069;p90"/>
          <p:cNvSpPr>
            <a:spLocks noGrp="1"/>
          </p:cNvSpPr>
          <p:nvPr>
            <p:ph type="pic" idx="7"/>
          </p:nvPr>
        </p:nvSpPr>
        <p:spPr>
          <a:xfrm>
            <a:off x="4838746"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793"/>
              <a:buFont typeface="Century Gothic"/>
              <a:buNone/>
              <a:defRPr sz="7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70" name="Google Shape;1070;p90"/>
          <p:cNvSpPr>
            <a:spLocks noGrp="1"/>
          </p:cNvSpPr>
          <p:nvPr>
            <p:ph type="pic" idx="8"/>
          </p:nvPr>
        </p:nvSpPr>
        <p:spPr>
          <a:xfrm>
            <a:off x="6361703"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793"/>
              <a:buFont typeface="Century Gothic"/>
              <a:buNone/>
              <a:defRPr sz="7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71" name="Google Shape;1071;p90"/>
          <p:cNvSpPr>
            <a:spLocks noGrp="1"/>
          </p:cNvSpPr>
          <p:nvPr>
            <p:ph type="pic" idx="9"/>
          </p:nvPr>
        </p:nvSpPr>
        <p:spPr>
          <a:xfrm>
            <a:off x="7884662" y="1506395"/>
            <a:ext cx="972000" cy="97215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793"/>
              <a:buFont typeface="Century Gothic"/>
              <a:buNone/>
              <a:defRPr sz="7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72" name="Google Shape;1072;p90"/>
          <p:cNvSpPr txBox="1">
            <a:spLocks noGrp="1"/>
          </p:cNvSpPr>
          <p:nvPr>
            <p:ph type="body" idx="13"/>
          </p:nvPr>
        </p:nvSpPr>
        <p:spPr>
          <a:xfrm>
            <a:off x="4838743" y="2669709"/>
            <a:ext cx="972000"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020"/>
              <a:buFont typeface="Century Gothic"/>
              <a:buNone/>
              <a:defRPr sz="9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73" name="Google Shape;1073;p90"/>
          <p:cNvSpPr txBox="1">
            <a:spLocks noGrp="1"/>
          </p:cNvSpPr>
          <p:nvPr>
            <p:ph type="body" idx="14"/>
          </p:nvPr>
        </p:nvSpPr>
        <p:spPr>
          <a:xfrm>
            <a:off x="6361699" y="2669709"/>
            <a:ext cx="972000"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020"/>
              <a:buFont typeface="Century Gothic"/>
              <a:buNone/>
              <a:defRPr sz="9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74" name="Google Shape;1074;p90"/>
          <p:cNvSpPr txBox="1">
            <a:spLocks noGrp="1"/>
          </p:cNvSpPr>
          <p:nvPr>
            <p:ph type="body" idx="15"/>
          </p:nvPr>
        </p:nvSpPr>
        <p:spPr>
          <a:xfrm>
            <a:off x="7884655" y="2648441"/>
            <a:ext cx="972000"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020"/>
              <a:buFont typeface="Century Gothic"/>
              <a:buNone/>
              <a:defRPr sz="9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75" name="Google Shape;1075;p90"/>
          <p:cNvSpPr txBox="1">
            <a:spLocks noGrp="1"/>
          </p:cNvSpPr>
          <p:nvPr>
            <p:ph type="body" idx="16"/>
          </p:nvPr>
        </p:nvSpPr>
        <p:spPr>
          <a:xfrm>
            <a:off x="269875" y="2836509"/>
            <a:ext cx="972344" cy="603343"/>
          </a:xfrm>
          <a:prstGeom prst="rect">
            <a:avLst/>
          </a:prstGeom>
          <a:noFill/>
          <a:ln>
            <a:noFill/>
          </a:ln>
        </p:spPr>
        <p:txBody>
          <a:bodyPr spcFirstLastPara="1" wrap="square" lIns="0" tIns="45700" rIns="91425" bIns="45700" anchor="t" anchorCtr="0">
            <a:noAutofit/>
          </a:bodyPr>
          <a:lstStyle>
            <a:lvl1pPr marL="342900" marR="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76" name="Google Shape;1076;p90"/>
          <p:cNvSpPr txBox="1">
            <a:spLocks noGrp="1"/>
          </p:cNvSpPr>
          <p:nvPr>
            <p:ph type="body" idx="17"/>
          </p:nvPr>
        </p:nvSpPr>
        <p:spPr>
          <a:xfrm>
            <a:off x="1792831" y="2857777"/>
            <a:ext cx="972344"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77" name="Google Shape;1077;p90"/>
          <p:cNvSpPr txBox="1">
            <a:spLocks noGrp="1"/>
          </p:cNvSpPr>
          <p:nvPr>
            <p:ph type="body" idx="18"/>
          </p:nvPr>
        </p:nvSpPr>
        <p:spPr>
          <a:xfrm>
            <a:off x="3315616" y="2857777"/>
            <a:ext cx="972344"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78" name="Google Shape;1078;p90"/>
          <p:cNvSpPr txBox="1">
            <a:spLocks noGrp="1"/>
          </p:cNvSpPr>
          <p:nvPr>
            <p:ph type="body" idx="19"/>
          </p:nvPr>
        </p:nvSpPr>
        <p:spPr>
          <a:xfrm>
            <a:off x="4838572" y="2857777"/>
            <a:ext cx="972344"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79" name="Google Shape;1079;p90"/>
          <p:cNvSpPr txBox="1">
            <a:spLocks noGrp="1"/>
          </p:cNvSpPr>
          <p:nvPr>
            <p:ph type="body" idx="20"/>
          </p:nvPr>
        </p:nvSpPr>
        <p:spPr>
          <a:xfrm>
            <a:off x="6361356" y="2857777"/>
            <a:ext cx="972344"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80" name="Google Shape;1080;p90"/>
          <p:cNvSpPr txBox="1">
            <a:spLocks noGrp="1"/>
          </p:cNvSpPr>
          <p:nvPr>
            <p:ph type="body" idx="21"/>
          </p:nvPr>
        </p:nvSpPr>
        <p:spPr>
          <a:xfrm>
            <a:off x="7884312" y="2836509"/>
            <a:ext cx="972344"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81" name="Google Shape;1081;p90"/>
          <p:cNvSpPr txBox="1">
            <a:spLocks noGrp="1"/>
          </p:cNvSpPr>
          <p:nvPr>
            <p:ph type="ftr" idx="11"/>
          </p:nvPr>
        </p:nvSpPr>
        <p:spPr>
          <a:xfrm>
            <a:off x="269874" y="4770736"/>
            <a:ext cx="6188075" cy="280610"/>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2" name="Google Shape;1082;p90"/>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083" name="Google Shape;1083;p90"/>
          <p:cNvSpPr txBox="1">
            <a:spLocks noGrp="1"/>
          </p:cNvSpPr>
          <p:nvPr>
            <p:ph type="body" idx="22"/>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17068595"/>
      </p:ext>
    </p:extLst>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Numbers or icons 12">
  <p:cSld name="Numbers or icons 12">
    <p:bg>
      <p:bgPr>
        <a:solidFill>
          <a:schemeClr val="lt1"/>
        </a:solidFill>
        <a:effectLst/>
      </p:bgPr>
    </p:bg>
    <p:spTree>
      <p:nvGrpSpPr>
        <p:cNvPr id="1" name="Shape 1084"/>
        <p:cNvGrpSpPr/>
        <p:nvPr/>
      </p:nvGrpSpPr>
      <p:grpSpPr>
        <a:xfrm>
          <a:off x="0" y="0"/>
          <a:ext cx="0" cy="0"/>
          <a:chOff x="0" y="0"/>
          <a:chExt cx="0" cy="0"/>
        </a:xfrm>
      </p:grpSpPr>
      <p:sp>
        <p:nvSpPr>
          <p:cNvPr id="1085" name="Google Shape;1085;p91"/>
          <p:cNvSpPr txBox="1">
            <a:spLocks noGrp="1"/>
          </p:cNvSpPr>
          <p:nvPr>
            <p:ph type="title"/>
          </p:nvPr>
        </p:nvSpPr>
        <p:spPr>
          <a:xfrm>
            <a:off x="269875" y="270042"/>
            <a:ext cx="6372225" cy="173235"/>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6" name="Google Shape;1086;p91"/>
          <p:cNvSpPr txBox="1">
            <a:spLocks noGrp="1"/>
          </p:cNvSpPr>
          <p:nvPr>
            <p:ph type="body" idx="1"/>
          </p:nvPr>
        </p:nvSpPr>
        <p:spPr>
          <a:xfrm>
            <a:off x="1038788" y="1098480"/>
            <a:ext cx="972000" cy="188068"/>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87" name="Google Shape;1087;p91"/>
          <p:cNvSpPr>
            <a:spLocks noGrp="1"/>
          </p:cNvSpPr>
          <p:nvPr>
            <p:ph type="pic" idx="2"/>
          </p:nvPr>
        </p:nvSpPr>
        <p:spPr>
          <a:xfrm>
            <a:off x="269872" y="1100961"/>
            <a:ext cx="721001" cy="721112"/>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88" name="Google Shape;1088;p91"/>
          <p:cNvSpPr>
            <a:spLocks noGrp="1"/>
          </p:cNvSpPr>
          <p:nvPr>
            <p:ph type="pic" idx="3"/>
          </p:nvPr>
        </p:nvSpPr>
        <p:spPr>
          <a:xfrm>
            <a:off x="272229" y="2178547"/>
            <a:ext cx="717578" cy="717689"/>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89" name="Google Shape;1089;p91"/>
          <p:cNvSpPr txBox="1">
            <a:spLocks noGrp="1"/>
          </p:cNvSpPr>
          <p:nvPr>
            <p:ph type="body" idx="4"/>
          </p:nvPr>
        </p:nvSpPr>
        <p:spPr>
          <a:xfrm>
            <a:off x="1038444" y="2172075"/>
            <a:ext cx="972000" cy="188068"/>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90" name="Google Shape;1090;p91"/>
          <p:cNvSpPr txBox="1">
            <a:spLocks noGrp="1"/>
          </p:cNvSpPr>
          <p:nvPr>
            <p:ph type="body" idx="5"/>
          </p:nvPr>
        </p:nvSpPr>
        <p:spPr>
          <a:xfrm>
            <a:off x="1038789" y="1286547"/>
            <a:ext cx="972344" cy="540487"/>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91" name="Google Shape;1091;p91"/>
          <p:cNvSpPr txBox="1">
            <a:spLocks noGrp="1"/>
          </p:cNvSpPr>
          <p:nvPr>
            <p:ph type="body" idx="6"/>
          </p:nvPr>
        </p:nvSpPr>
        <p:spPr>
          <a:xfrm>
            <a:off x="1038445" y="2360143"/>
            <a:ext cx="972344" cy="541055"/>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92" name="Google Shape;1092;p91"/>
          <p:cNvSpPr>
            <a:spLocks noGrp="1"/>
          </p:cNvSpPr>
          <p:nvPr>
            <p:ph type="pic" idx="7"/>
          </p:nvPr>
        </p:nvSpPr>
        <p:spPr>
          <a:xfrm>
            <a:off x="269874" y="3163624"/>
            <a:ext cx="717578" cy="717689"/>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93" name="Google Shape;1093;p91"/>
          <p:cNvSpPr txBox="1">
            <a:spLocks noGrp="1"/>
          </p:cNvSpPr>
          <p:nvPr>
            <p:ph type="body" idx="8"/>
          </p:nvPr>
        </p:nvSpPr>
        <p:spPr>
          <a:xfrm>
            <a:off x="1036088" y="3157152"/>
            <a:ext cx="972000" cy="186237"/>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94" name="Google Shape;1094;p91"/>
          <p:cNvSpPr txBox="1">
            <a:spLocks noGrp="1"/>
          </p:cNvSpPr>
          <p:nvPr>
            <p:ph type="body" idx="9"/>
          </p:nvPr>
        </p:nvSpPr>
        <p:spPr>
          <a:xfrm>
            <a:off x="1036089" y="3345220"/>
            <a:ext cx="972344" cy="550055"/>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95" name="Google Shape;1095;p91"/>
          <p:cNvSpPr txBox="1">
            <a:spLocks noGrp="1"/>
          </p:cNvSpPr>
          <p:nvPr>
            <p:ph type="body" idx="13"/>
          </p:nvPr>
        </p:nvSpPr>
        <p:spPr>
          <a:xfrm>
            <a:off x="3207621" y="1100960"/>
            <a:ext cx="972000" cy="185588"/>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96" name="Google Shape;1096;p91"/>
          <p:cNvSpPr>
            <a:spLocks noGrp="1"/>
          </p:cNvSpPr>
          <p:nvPr>
            <p:ph type="pic" idx="14"/>
          </p:nvPr>
        </p:nvSpPr>
        <p:spPr>
          <a:xfrm>
            <a:off x="2438706" y="1103441"/>
            <a:ext cx="721001" cy="721112"/>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97" name="Google Shape;1097;p91"/>
          <p:cNvSpPr>
            <a:spLocks noGrp="1"/>
          </p:cNvSpPr>
          <p:nvPr>
            <p:ph type="pic" idx="15"/>
          </p:nvPr>
        </p:nvSpPr>
        <p:spPr>
          <a:xfrm>
            <a:off x="2441062" y="2181028"/>
            <a:ext cx="717578" cy="717689"/>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098" name="Google Shape;1098;p91"/>
          <p:cNvSpPr txBox="1">
            <a:spLocks noGrp="1"/>
          </p:cNvSpPr>
          <p:nvPr>
            <p:ph type="body" idx="16"/>
          </p:nvPr>
        </p:nvSpPr>
        <p:spPr>
          <a:xfrm>
            <a:off x="3207277" y="2174555"/>
            <a:ext cx="972000" cy="185588"/>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99" name="Google Shape;1099;p91"/>
          <p:cNvSpPr txBox="1">
            <a:spLocks noGrp="1"/>
          </p:cNvSpPr>
          <p:nvPr>
            <p:ph type="body" idx="17"/>
          </p:nvPr>
        </p:nvSpPr>
        <p:spPr>
          <a:xfrm>
            <a:off x="3207622" y="1289029"/>
            <a:ext cx="972344" cy="538006"/>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00" name="Google Shape;1100;p91"/>
          <p:cNvSpPr txBox="1">
            <a:spLocks noGrp="1"/>
          </p:cNvSpPr>
          <p:nvPr>
            <p:ph type="body" idx="18"/>
          </p:nvPr>
        </p:nvSpPr>
        <p:spPr>
          <a:xfrm>
            <a:off x="3207277" y="2362624"/>
            <a:ext cx="972344" cy="538574"/>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01" name="Google Shape;1101;p91"/>
          <p:cNvSpPr>
            <a:spLocks noGrp="1"/>
          </p:cNvSpPr>
          <p:nvPr>
            <p:ph type="pic" idx="19"/>
          </p:nvPr>
        </p:nvSpPr>
        <p:spPr>
          <a:xfrm>
            <a:off x="2438707" y="3166105"/>
            <a:ext cx="717578" cy="717689"/>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02" name="Google Shape;1102;p91"/>
          <p:cNvSpPr txBox="1">
            <a:spLocks noGrp="1"/>
          </p:cNvSpPr>
          <p:nvPr>
            <p:ph type="body" idx="20"/>
          </p:nvPr>
        </p:nvSpPr>
        <p:spPr>
          <a:xfrm>
            <a:off x="3204922" y="3159632"/>
            <a:ext cx="972000" cy="183756"/>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03" name="Google Shape;1103;p91"/>
          <p:cNvSpPr txBox="1">
            <a:spLocks noGrp="1"/>
          </p:cNvSpPr>
          <p:nvPr>
            <p:ph type="body" idx="21"/>
          </p:nvPr>
        </p:nvSpPr>
        <p:spPr>
          <a:xfrm>
            <a:off x="3204922" y="3347701"/>
            <a:ext cx="972344" cy="533612"/>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04" name="Google Shape;1104;p91"/>
          <p:cNvSpPr txBox="1">
            <a:spLocks noGrp="1"/>
          </p:cNvSpPr>
          <p:nvPr>
            <p:ph type="body" idx="22"/>
          </p:nvPr>
        </p:nvSpPr>
        <p:spPr>
          <a:xfrm>
            <a:off x="5364718" y="1100960"/>
            <a:ext cx="972000" cy="185588"/>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05" name="Google Shape;1105;p91"/>
          <p:cNvSpPr>
            <a:spLocks noGrp="1"/>
          </p:cNvSpPr>
          <p:nvPr>
            <p:ph type="pic" idx="23"/>
          </p:nvPr>
        </p:nvSpPr>
        <p:spPr>
          <a:xfrm>
            <a:off x="4595803" y="1103441"/>
            <a:ext cx="721001" cy="721112"/>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06" name="Google Shape;1106;p91"/>
          <p:cNvSpPr>
            <a:spLocks noGrp="1"/>
          </p:cNvSpPr>
          <p:nvPr>
            <p:ph type="pic" idx="24"/>
          </p:nvPr>
        </p:nvSpPr>
        <p:spPr>
          <a:xfrm>
            <a:off x="4598159" y="2181028"/>
            <a:ext cx="717578" cy="717689"/>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07" name="Google Shape;1107;p91"/>
          <p:cNvSpPr txBox="1">
            <a:spLocks noGrp="1"/>
          </p:cNvSpPr>
          <p:nvPr>
            <p:ph type="body" idx="25"/>
          </p:nvPr>
        </p:nvSpPr>
        <p:spPr>
          <a:xfrm>
            <a:off x="5364374" y="2174556"/>
            <a:ext cx="972000" cy="190549"/>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08" name="Google Shape;1108;p91"/>
          <p:cNvSpPr txBox="1">
            <a:spLocks noGrp="1"/>
          </p:cNvSpPr>
          <p:nvPr>
            <p:ph type="body" idx="26"/>
          </p:nvPr>
        </p:nvSpPr>
        <p:spPr>
          <a:xfrm>
            <a:off x="5364718" y="1289029"/>
            <a:ext cx="972344" cy="538006"/>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09" name="Google Shape;1109;p91"/>
          <p:cNvSpPr txBox="1">
            <a:spLocks noGrp="1"/>
          </p:cNvSpPr>
          <p:nvPr>
            <p:ph type="body" idx="27"/>
          </p:nvPr>
        </p:nvSpPr>
        <p:spPr>
          <a:xfrm>
            <a:off x="5364375" y="2362624"/>
            <a:ext cx="972344" cy="538574"/>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10" name="Google Shape;1110;p91"/>
          <p:cNvSpPr>
            <a:spLocks noGrp="1"/>
          </p:cNvSpPr>
          <p:nvPr>
            <p:ph type="pic" idx="28"/>
          </p:nvPr>
        </p:nvSpPr>
        <p:spPr>
          <a:xfrm>
            <a:off x="4595803" y="3166105"/>
            <a:ext cx="717578" cy="717689"/>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11" name="Google Shape;1111;p91"/>
          <p:cNvSpPr txBox="1">
            <a:spLocks noGrp="1"/>
          </p:cNvSpPr>
          <p:nvPr>
            <p:ph type="body" idx="29"/>
          </p:nvPr>
        </p:nvSpPr>
        <p:spPr>
          <a:xfrm>
            <a:off x="5362019" y="3159632"/>
            <a:ext cx="972000" cy="183756"/>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12" name="Google Shape;1112;p91"/>
          <p:cNvSpPr txBox="1">
            <a:spLocks noGrp="1"/>
          </p:cNvSpPr>
          <p:nvPr>
            <p:ph type="body" idx="30"/>
          </p:nvPr>
        </p:nvSpPr>
        <p:spPr>
          <a:xfrm>
            <a:off x="5362019" y="3347701"/>
            <a:ext cx="972344" cy="533612"/>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13" name="Google Shape;1113;p91"/>
          <p:cNvSpPr txBox="1">
            <a:spLocks noGrp="1"/>
          </p:cNvSpPr>
          <p:nvPr>
            <p:ph type="body" idx="31"/>
          </p:nvPr>
        </p:nvSpPr>
        <p:spPr>
          <a:xfrm>
            <a:off x="7524170" y="1103442"/>
            <a:ext cx="972000" cy="181276"/>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14" name="Google Shape;1114;p91"/>
          <p:cNvSpPr>
            <a:spLocks noGrp="1"/>
          </p:cNvSpPr>
          <p:nvPr>
            <p:ph type="pic" idx="32"/>
          </p:nvPr>
        </p:nvSpPr>
        <p:spPr>
          <a:xfrm>
            <a:off x="6755255" y="1105922"/>
            <a:ext cx="721001" cy="721112"/>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15" name="Google Shape;1115;p91"/>
          <p:cNvSpPr>
            <a:spLocks noGrp="1"/>
          </p:cNvSpPr>
          <p:nvPr>
            <p:ph type="pic" idx="33"/>
          </p:nvPr>
        </p:nvSpPr>
        <p:spPr>
          <a:xfrm>
            <a:off x="6757612" y="2183509"/>
            <a:ext cx="717578" cy="717689"/>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16" name="Google Shape;1116;p91"/>
          <p:cNvSpPr txBox="1">
            <a:spLocks noGrp="1"/>
          </p:cNvSpPr>
          <p:nvPr>
            <p:ph type="body" idx="34"/>
          </p:nvPr>
        </p:nvSpPr>
        <p:spPr>
          <a:xfrm>
            <a:off x="7523827" y="2177036"/>
            <a:ext cx="972000" cy="185588"/>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17" name="Google Shape;1117;p91"/>
          <p:cNvSpPr txBox="1">
            <a:spLocks noGrp="1"/>
          </p:cNvSpPr>
          <p:nvPr>
            <p:ph type="body" idx="35"/>
          </p:nvPr>
        </p:nvSpPr>
        <p:spPr>
          <a:xfrm>
            <a:off x="7524171" y="1291509"/>
            <a:ext cx="972344" cy="535525"/>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18" name="Google Shape;1118;p91"/>
          <p:cNvSpPr txBox="1">
            <a:spLocks noGrp="1"/>
          </p:cNvSpPr>
          <p:nvPr>
            <p:ph type="body" idx="36"/>
          </p:nvPr>
        </p:nvSpPr>
        <p:spPr>
          <a:xfrm>
            <a:off x="7523827" y="2365105"/>
            <a:ext cx="972344" cy="536093"/>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19" name="Google Shape;1119;p91"/>
          <p:cNvSpPr>
            <a:spLocks noGrp="1"/>
          </p:cNvSpPr>
          <p:nvPr>
            <p:ph type="pic" idx="37"/>
          </p:nvPr>
        </p:nvSpPr>
        <p:spPr>
          <a:xfrm>
            <a:off x="6755256" y="3168586"/>
            <a:ext cx="717578" cy="717689"/>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20" name="Google Shape;1120;p91"/>
          <p:cNvSpPr txBox="1">
            <a:spLocks noGrp="1"/>
          </p:cNvSpPr>
          <p:nvPr>
            <p:ph type="body" idx="38"/>
          </p:nvPr>
        </p:nvSpPr>
        <p:spPr>
          <a:xfrm>
            <a:off x="7521471" y="3162114"/>
            <a:ext cx="972000" cy="181276"/>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21" name="Google Shape;1121;p91"/>
          <p:cNvSpPr txBox="1">
            <a:spLocks noGrp="1"/>
          </p:cNvSpPr>
          <p:nvPr>
            <p:ph type="body" idx="39"/>
          </p:nvPr>
        </p:nvSpPr>
        <p:spPr>
          <a:xfrm>
            <a:off x="7521472" y="3350182"/>
            <a:ext cx="972344" cy="531131"/>
          </a:xfrm>
          <a:prstGeom prst="rect">
            <a:avLst/>
          </a:prstGeom>
          <a:noFill/>
          <a:ln>
            <a:noFill/>
          </a:ln>
        </p:spPr>
        <p:txBody>
          <a:bodyPr spcFirstLastPara="1" wrap="square" lIns="91425"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22" name="Google Shape;1122;p91"/>
          <p:cNvSpPr txBox="1">
            <a:spLocks noGrp="1"/>
          </p:cNvSpPr>
          <p:nvPr>
            <p:ph type="ftr" idx="11"/>
          </p:nvPr>
        </p:nvSpPr>
        <p:spPr>
          <a:xfrm>
            <a:off x="269874" y="4770737"/>
            <a:ext cx="6188075" cy="199094"/>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3" name="Google Shape;1123;p91"/>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124" name="Google Shape;1124;p91"/>
          <p:cNvSpPr txBox="1">
            <a:spLocks noGrp="1"/>
          </p:cNvSpPr>
          <p:nvPr>
            <p:ph type="body" idx="40"/>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63599327"/>
      </p:ext>
    </p:extLst>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Logos">
  <p:cSld name="Logos">
    <p:spTree>
      <p:nvGrpSpPr>
        <p:cNvPr id="1" name="Shape 1125"/>
        <p:cNvGrpSpPr/>
        <p:nvPr/>
      </p:nvGrpSpPr>
      <p:grpSpPr>
        <a:xfrm>
          <a:off x="0" y="0"/>
          <a:ext cx="0" cy="0"/>
          <a:chOff x="0" y="0"/>
          <a:chExt cx="0" cy="0"/>
        </a:xfrm>
      </p:grpSpPr>
      <p:sp>
        <p:nvSpPr>
          <p:cNvPr id="1126" name="Google Shape;1126;p92"/>
          <p:cNvSpPr txBox="1">
            <a:spLocks noGrp="1"/>
          </p:cNvSpPr>
          <p:nvPr>
            <p:ph type="title"/>
          </p:nvPr>
        </p:nvSpPr>
        <p:spPr>
          <a:xfrm>
            <a:off x="269876" y="285001"/>
            <a:ext cx="7096229" cy="16506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7" name="Google Shape;1127;p92"/>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128" name="Google Shape;1128;p92"/>
          <p:cNvSpPr txBox="1">
            <a:spLocks noGrp="1"/>
          </p:cNvSpPr>
          <p:nvPr>
            <p:ph type="ftr" idx="11"/>
          </p:nvPr>
        </p:nvSpPr>
        <p:spPr>
          <a:xfrm>
            <a:off x="269875" y="4770736"/>
            <a:ext cx="5845175" cy="18002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9" name="Google Shape;1129;p92"/>
          <p:cNvSpPr>
            <a:spLocks noGrp="1"/>
          </p:cNvSpPr>
          <p:nvPr>
            <p:ph type="pic" idx="2"/>
          </p:nvPr>
        </p:nvSpPr>
        <p:spPr>
          <a:xfrm>
            <a:off x="269873" y="150338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30" name="Google Shape;1130;p92"/>
          <p:cNvSpPr>
            <a:spLocks noGrp="1"/>
          </p:cNvSpPr>
          <p:nvPr>
            <p:ph type="pic" idx="3"/>
          </p:nvPr>
        </p:nvSpPr>
        <p:spPr>
          <a:xfrm>
            <a:off x="1760431" y="150338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31" name="Google Shape;1131;p92"/>
          <p:cNvSpPr>
            <a:spLocks noGrp="1"/>
          </p:cNvSpPr>
          <p:nvPr>
            <p:ph type="pic" idx="4"/>
          </p:nvPr>
        </p:nvSpPr>
        <p:spPr>
          <a:xfrm>
            <a:off x="3250988" y="150338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32" name="Google Shape;1132;p92"/>
          <p:cNvSpPr>
            <a:spLocks noGrp="1"/>
          </p:cNvSpPr>
          <p:nvPr>
            <p:ph type="pic" idx="5"/>
          </p:nvPr>
        </p:nvSpPr>
        <p:spPr>
          <a:xfrm>
            <a:off x="4741547" y="150338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33" name="Google Shape;1133;p92"/>
          <p:cNvSpPr>
            <a:spLocks noGrp="1"/>
          </p:cNvSpPr>
          <p:nvPr>
            <p:ph type="pic" idx="6"/>
          </p:nvPr>
        </p:nvSpPr>
        <p:spPr>
          <a:xfrm>
            <a:off x="6232105" y="150338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34" name="Google Shape;1134;p92"/>
          <p:cNvSpPr>
            <a:spLocks noGrp="1"/>
          </p:cNvSpPr>
          <p:nvPr>
            <p:ph type="pic" idx="7"/>
          </p:nvPr>
        </p:nvSpPr>
        <p:spPr>
          <a:xfrm>
            <a:off x="7722662" y="150338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35" name="Google Shape;1135;p92"/>
          <p:cNvSpPr>
            <a:spLocks noGrp="1"/>
          </p:cNvSpPr>
          <p:nvPr>
            <p:ph type="pic" idx="8"/>
          </p:nvPr>
        </p:nvSpPr>
        <p:spPr>
          <a:xfrm>
            <a:off x="269873" y="218772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36" name="Google Shape;1136;p92"/>
          <p:cNvSpPr>
            <a:spLocks noGrp="1"/>
          </p:cNvSpPr>
          <p:nvPr>
            <p:ph type="pic" idx="9"/>
          </p:nvPr>
        </p:nvSpPr>
        <p:spPr>
          <a:xfrm>
            <a:off x="1760431" y="218772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37" name="Google Shape;1137;p92"/>
          <p:cNvSpPr>
            <a:spLocks noGrp="1"/>
          </p:cNvSpPr>
          <p:nvPr>
            <p:ph type="pic" idx="13"/>
          </p:nvPr>
        </p:nvSpPr>
        <p:spPr>
          <a:xfrm>
            <a:off x="3250988" y="218772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38" name="Google Shape;1138;p92"/>
          <p:cNvSpPr>
            <a:spLocks noGrp="1"/>
          </p:cNvSpPr>
          <p:nvPr>
            <p:ph type="pic" idx="14"/>
          </p:nvPr>
        </p:nvSpPr>
        <p:spPr>
          <a:xfrm>
            <a:off x="4741547" y="218772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39" name="Google Shape;1139;p92"/>
          <p:cNvSpPr>
            <a:spLocks noGrp="1"/>
          </p:cNvSpPr>
          <p:nvPr>
            <p:ph type="pic" idx="15"/>
          </p:nvPr>
        </p:nvSpPr>
        <p:spPr>
          <a:xfrm>
            <a:off x="6232105" y="218772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40" name="Google Shape;1140;p92"/>
          <p:cNvSpPr>
            <a:spLocks noGrp="1"/>
          </p:cNvSpPr>
          <p:nvPr>
            <p:ph type="pic" idx="16"/>
          </p:nvPr>
        </p:nvSpPr>
        <p:spPr>
          <a:xfrm>
            <a:off x="7722662" y="218772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41" name="Google Shape;1141;p92"/>
          <p:cNvSpPr>
            <a:spLocks noGrp="1"/>
          </p:cNvSpPr>
          <p:nvPr>
            <p:ph type="pic" idx="17"/>
          </p:nvPr>
        </p:nvSpPr>
        <p:spPr>
          <a:xfrm>
            <a:off x="269873" y="287760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42" name="Google Shape;1142;p92"/>
          <p:cNvSpPr>
            <a:spLocks noGrp="1"/>
          </p:cNvSpPr>
          <p:nvPr>
            <p:ph type="pic" idx="18"/>
          </p:nvPr>
        </p:nvSpPr>
        <p:spPr>
          <a:xfrm>
            <a:off x="1760431" y="287760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43" name="Google Shape;1143;p92"/>
          <p:cNvSpPr>
            <a:spLocks noGrp="1"/>
          </p:cNvSpPr>
          <p:nvPr>
            <p:ph type="pic" idx="19"/>
          </p:nvPr>
        </p:nvSpPr>
        <p:spPr>
          <a:xfrm>
            <a:off x="3250988" y="287760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44" name="Google Shape;1144;p92"/>
          <p:cNvSpPr>
            <a:spLocks noGrp="1"/>
          </p:cNvSpPr>
          <p:nvPr>
            <p:ph type="pic" idx="20"/>
          </p:nvPr>
        </p:nvSpPr>
        <p:spPr>
          <a:xfrm>
            <a:off x="4741547" y="287760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45" name="Google Shape;1145;p92"/>
          <p:cNvSpPr>
            <a:spLocks noGrp="1"/>
          </p:cNvSpPr>
          <p:nvPr>
            <p:ph type="pic" idx="21"/>
          </p:nvPr>
        </p:nvSpPr>
        <p:spPr>
          <a:xfrm>
            <a:off x="6232105" y="287760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46" name="Google Shape;1146;p92"/>
          <p:cNvSpPr>
            <a:spLocks noGrp="1"/>
          </p:cNvSpPr>
          <p:nvPr>
            <p:ph type="pic" idx="22"/>
          </p:nvPr>
        </p:nvSpPr>
        <p:spPr>
          <a:xfrm>
            <a:off x="7722662" y="2877607"/>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47" name="Google Shape;1147;p92"/>
          <p:cNvSpPr>
            <a:spLocks noGrp="1"/>
          </p:cNvSpPr>
          <p:nvPr>
            <p:ph type="pic" idx="23"/>
          </p:nvPr>
        </p:nvSpPr>
        <p:spPr>
          <a:xfrm>
            <a:off x="269873" y="356195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48" name="Google Shape;1148;p92"/>
          <p:cNvSpPr>
            <a:spLocks noGrp="1"/>
          </p:cNvSpPr>
          <p:nvPr>
            <p:ph type="pic" idx="24"/>
          </p:nvPr>
        </p:nvSpPr>
        <p:spPr>
          <a:xfrm>
            <a:off x="1760431" y="356195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49" name="Google Shape;1149;p92"/>
          <p:cNvSpPr>
            <a:spLocks noGrp="1"/>
          </p:cNvSpPr>
          <p:nvPr>
            <p:ph type="pic" idx="25"/>
          </p:nvPr>
        </p:nvSpPr>
        <p:spPr>
          <a:xfrm>
            <a:off x="3250988" y="356195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50" name="Google Shape;1150;p92"/>
          <p:cNvSpPr>
            <a:spLocks noGrp="1"/>
          </p:cNvSpPr>
          <p:nvPr>
            <p:ph type="pic" idx="26"/>
          </p:nvPr>
        </p:nvSpPr>
        <p:spPr>
          <a:xfrm>
            <a:off x="4741547" y="356195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51" name="Google Shape;1151;p92"/>
          <p:cNvSpPr>
            <a:spLocks noGrp="1"/>
          </p:cNvSpPr>
          <p:nvPr>
            <p:ph type="pic" idx="27"/>
          </p:nvPr>
        </p:nvSpPr>
        <p:spPr>
          <a:xfrm>
            <a:off x="6232105" y="356195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52" name="Google Shape;1152;p92"/>
          <p:cNvSpPr>
            <a:spLocks noGrp="1"/>
          </p:cNvSpPr>
          <p:nvPr>
            <p:ph type="pic" idx="28"/>
          </p:nvPr>
        </p:nvSpPr>
        <p:spPr>
          <a:xfrm>
            <a:off x="7722662" y="3561952"/>
            <a:ext cx="1134000" cy="54008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153" name="Google Shape;1153;p92"/>
          <p:cNvSpPr txBox="1">
            <a:spLocks noGrp="1"/>
          </p:cNvSpPr>
          <p:nvPr>
            <p:ph type="body" idx="1"/>
          </p:nvPr>
        </p:nvSpPr>
        <p:spPr>
          <a:xfrm>
            <a:off x="278403" y="1095544"/>
            <a:ext cx="5597144" cy="282849"/>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54" name="Google Shape;1154;p92"/>
          <p:cNvSpPr txBox="1">
            <a:spLocks noGrp="1"/>
          </p:cNvSpPr>
          <p:nvPr>
            <p:ph type="body" idx="29"/>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6028301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Big Statement">
  <p:cSld name="Big Statement">
    <p:bg>
      <p:bgPr>
        <a:gradFill>
          <a:gsLst>
            <a:gs pos="0">
              <a:schemeClr val="accent1"/>
            </a:gs>
            <a:gs pos="94000">
              <a:schemeClr val="accent3"/>
            </a:gs>
            <a:gs pos="100000">
              <a:schemeClr val="accent3"/>
            </a:gs>
          </a:gsLst>
          <a:lin ang="18900000" scaled="0"/>
        </a:gradFill>
        <a:effectLst/>
      </p:bgPr>
    </p:bg>
    <p:spTree>
      <p:nvGrpSpPr>
        <p:cNvPr id="1" name="Shape 1155"/>
        <p:cNvGrpSpPr/>
        <p:nvPr/>
      </p:nvGrpSpPr>
      <p:grpSpPr>
        <a:xfrm>
          <a:off x="0" y="0"/>
          <a:ext cx="0" cy="0"/>
          <a:chOff x="0" y="0"/>
          <a:chExt cx="0" cy="0"/>
        </a:xfrm>
      </p:grpSpPr>
      <p:sp>
        <p:nvSpPr>
          <p:cNvPr id="1156" name="Google Shape;1156;p93"/>
          <p:cNvSpPr txBox="1">
            <a:spLocks noGrp="1"/>
          </p:cNvSpPr>
          <p:nvPr>
            <p:ph type="title"/>
          </p:nvPr>
        </p:nvSpPr>
        <p:spPr>
          <a:xfrm>
            <a:off x="269875" y="0"/>
            <a:ext cx="7449362" cy="5143500"/>
          </a:xfrm>
          <a:prstGeom prst="rect">
            <a:avLst/>
          </a:prstGeom>
          <a:noFill/>
          <a:ln>
            <a:noFill/>
          </a:ln>
        </p:spPr>
        <p:txBody>
          <a:bodyPr spcFirstLastPara="1" wrap="square" lIns="0" tIns="0" rIns="91425" bIns="45700" anchor="ctr" anchorCtr="0">
            <a:noAutofit/>
          </a:bodyPr>
          <a:lstStyle>
            <a:lvl1pPr lvl="0" algn="l">
              <a:lnSpc>
                <a:spcPct val="90000"/>
              </a:lnSpc>
              <a:spcBef>
                <a:spcPts val="0"/>
              </a:spcBef>
              <a:spcAft>
                <a:spcPts val="0"/>
              </a:spcAft>
              <a:buClr>
                <a:schemeClr val="lt1"/>
              </a:buClr>
              <a:buSzPts val="3334"/>
              <a:buFont typeface="Century Gothic"/>
              <a:buNone/>
              <a:defRPr sz="2501" b="0">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7" name="Google Shape;1157;p93"/>
          <p:cNvSpPr txBox="1">
            <a:spLocks noGrp="1"/>
          </p:cNvSpPr>
          <p:nvPr>
            <p:ph type="body" idx="1"/>
          </p:nvPr>
        </p:nvSpPr>
        <p:spPr>
          <a:xfrm>
            <a:off x="269875" y="1928164"/>
            <a:ext cx="7449362" cy="305018"/>
          </a:xfrm>
          <a:prstGeom prst="rect">
            <a:avLst/>
          </a:prstGeom>
          <a:noFill/>
          <a:ln>
            <a:noFill/>
          </a:ln>
        </p:spPr>
        <p:txBody>
          <a:bodyPr spcFirstLastPara="1" wrap="square" lIns="0" tIns="0" rIns="0" bIns="0" anchor="t" anchorCtr="0">
            <a:normAutofit/>
          </a:bodyPr>
          <a:lstStyle>
            <a:lvl1pPr marL="342900" lvl="0" indent="-171450" algn="l">
              <a:lnSpc>
                <a:spcPct val="110000"/>
              </a:lnSpc>
              <a:spcBef>
                <a:spcPts val="105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58" name="Google Shape;1158;p93"/>
          <p:cNvSpPr txBox="1">
            <a:spLocks noGrp="1"/>
          </p:cNvSpPr>
          <p:nvPr>
            <p:ph type="body" idx="2"/>
          </p:nvPr>
        </p:nvSpPr>
        <p:spPr>
          <a:xfrm>
            <a:off x="269875" y="270041"/>
            <a:ext cx="6188075" cy="284876"/>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587"/>
              <a:buFont typeface="Century Gothic"/>
              <a:buNone/>
              <a:defRPr sz="1400" b="1">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59" name="Google Shape;1159;p93"/>
          <p:cNvSpPr txBox="1">
            <a:spLocks noGrp="1"/>
          </p:cNvSpPr>
          <p:nvPr>
            <p:ph type="ftr" idx="11"/>
          </p:nvPr>
        </p:nvSpPr>
        <p:spPr>
          <a:xfrm>
            <a:off x="269875" y="4770736"/>
            <a:ext cx="5492972" cy="52413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0" name="Google Shape;1160;p93"/>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161" name="Google Shape;1161;p93"/>
          <p:cNvSpPr txBox="1">
            <a:spLocks noGrp="1"/>
          </p:cNvSpPr>
          <p:nvPr>
            <p:ph type="body" idx="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02119205"/>
      </p:ext>
    </p:extLst>
  </p:cSld>
  <p:clrMapOvr>
    <a:masterClrMapping/>
  </p:clrMapOvr>
  <p:extLst>
    <p:ext uri="{DCECCB84-F9BA-43D5-87BE-67443E8EF086}">
      <p15:sldGuideLst xmlns:p15="http://schemas.microsoft.com/office/powerpoint/2012/main">
        <p15:guide id="1" orient="horz" pos="3239">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Big quote">
  <p:cSld name="Big quote">
    <p:bg>
      <p:bgPr>
        <a:solidFill>
          <a:schemeClr val="accent2"/>
        </a:solidFill>
        <a:effectLst/>
      </p:bgPr>
    </p:bg>
    <p:spTree>
      <p:nvGrpSpPr>
        <p:cNvPr id="1" name="Shape 1162"/>
        <p:cNvGrpSpPr/>
        <p:nvPr/>
      </p:nvGrpSpPr>
      <p:grpSpPr>
        <a:xfrm>
          <a:off x="0" y="0"/>
          <a:ext cx="0" cy="0"/>
          <a:chOff x="0" y="0"/>
          <a:chExt cx="0" cy="0"/>
        </a:xfrm>
      </p:grpSpPr>
      <p:sp>
        <p:nvSpPr>
          <p:cNvPr id="1163" name="Google Shape;1163;p94"/>
          <p:cNvSpPr txBox="1">
            <a:spLocks noGrp="1"/>
          </p:cNvSpPr>
          <p:nvPr>
            <p:ph type="title"/>
          </p:nvPr>
        </p:nvSpPr>
        <p:spPr>
          <a:xfrm>
            <a:off x="1709738" y="1130275"/>
            <a:ext cx="5670550" cy="2479094"/>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6400"/>
              <a:buFont typeface="Century Gothic"/>
              <a:buNone/>
              <a:defRPr sz="4800" b="0">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4" name="Google Shape;1164;p94"/>
          <p:cNvSpPr txBox="1">
            <a:spLocks noGrp="1"/>
          </p:cNvSpPr>
          <p:nvPr>
            <p:ph type="body" idx="1"/>
          </p:nvPr>
        </p:nvSpPr>
        <p:spPr>
          <a:xfrm>
            <a:off x="269875" y="270042"/>
            <a:ext cx="6188075" cy="180027"/>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700"/>
              <a:buFont typeface="Century Gothic"/>
              <a:buNone/>
              <a:defRPr sz="1500" b="1">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65" name="Google Shape;1165;p94"/>
          <p:cNvSpPr txBox="1">
            <a:spLocks noGrp="1"/>
          </p:cNvSpPr>
          <p:nvPr>
            <p:ph type="ftr" idx="11"/>
          </p:nvPr>
        </p:nvSpPr>
        <p:spPr>
          <a:xfrm>
            <a:off x="269875" y="4770736"/>
            <a:ext cx="5492972" cy="30261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6" name="Google Shape;1166;p94"/>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pic>
        <p:nvPicPr>
          <p:cNvPr id="1167" name="Google Shape;1167;p94"/>
          <p:cNvPicPr preferRelativeResize="0"/>
          <p:nvPr/>
        </p:nvPicPr>
        <p:blipFill rotWithShape="1">
          <a:blip r:embed="rId2">
            <a:alphaModFix/>
          </a:blip>
          <a:srcRect/>
          <a:stretch/>
        </p:blipFill>
        <p:spPr>
          <a:xfrm>
            <a:off x="4426134" y="882213"/>
            <a:ext cx="303748" cy="220942"/>
          </a:xfrm>
          <a:prstGeom prst="rect">
            <a:avLst/>
          </a:prstGeom>
          <a:noFill/>
          <a:ln>
            <a:noFill/>
          </a:ln>
        </p:spPr>
      </p:pic>
      <p:pic>
        <p:nvPicPr>
          <p:cNvPr id="1168" name="Google Shape;1168;p94"/>
          <p:cNvPicPr preferRelativeResize="0"/>
          <p:nvPr/>
        </p:nvPicPr>
        <p:blipFill rotWithShape="1">
          <a:blip r:embed="rId2">
            <a:alphaModFix/>
          </a:blip>
          <a:srcRect/>
          <a:stretch/>
        </p:blipFill>
        <p:spPr>
          <a:xfrm flipH="1">
            <a:off x="4418066" y="3609369"/>
            <a:ext cx="314189" cy="220942"/>
          </a:xfrm>
          <a:prstGeom prst="rect">
            <a:avLst/>
          </a:prstGeom>
          <a:noFill/>
          <a:ln>
            <a:noFill/>
          </a:ln>
        </p:spPr>
      </p:pic>
      <p:sp>
        <p:nvSpPr>
          <p:cNvPr id="1169" name="Google Shape;1169;p94"/>
          <p:cNvSpPr txBox="1">
            <a:spLocks noGrp="1"/>
          </p:cNvSpPr>
          <p:nvPr>
            <p:ph type="body" idx="2"/>
          </p:nvPr>
        </p:nvSpPr>
        <p:spPr>
          <a:xfrm>
            <a:off x="0" y="4040162"/>
            <a:ext cx="9144000" cy="823335"/>
          </a:xfrm>
          <a:prstGeom prst="rect">
            <a:avLst/>
          </a:prstGeom>
          <a:noFill/>
          <a:ln>
            <a:noFill/>
          </a:ln>
        </p:spPr>
        <p:txBody>
          <a:bodyPr spcFirstLastPara="1" wrap="square" lIns="0" tIns="0" rIns="0" bIns="0" anchor="t" anchorCtr="0">
            <a:normAutofit/>
          </a:bodyPr>
          <a:lstStyle>
            <a:lvl1pPr marL="342900" lvl="0" indent="-171450" algn="ctr">
              <a:lnSpc>
                <a:spcPct val="110000"/>
              </a:lnSpc>
              <a:spcBef>
                <a:spcPts val="105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70" name="Google Shape;1170;p94"/>
          <p:cNvSpPr txBox="1">
            <a:spLocks noGrp="1"/>
          </p:cNvSpPr>
          <p:nvPr>
            <p:ph type="body" idx="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60405814"/>
      </p:ext>
    </p:extLst>
  </p:cSld>
  <p:clrMapOvr>
    <a:masterClrMapping/>
  </p:clrMapOvr>
  <p:extLst>
    <p:ext uri="{DCECCB84-F9BA-43D5-87BE-67443E8EF086}">
      <p15:sldGuideLst xmlns:p15="http://schemas.microsoft.com/office/powerpoint/2012/main">
        <p15:guide id="1" orient="horz" pos="323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Picture with statement DARK">
  <p:cSld name="Picture with statement DARK">
    <p:bg>
      <p:bgPr>
        <a:solidFill>
          <a:schemeClr val="dk1"/>
        </a:solidFill>
        <a:effectLst/>
      </p:bgPr>
    </p:bg>
    <p:spTree>
      <p:nvGrpSpPr>
        <p:cNvPr id="1" name="Shape 1171"/>
        <p:cNvGrpSpPr/>
        <p:nvPr/>
      </p:nvGrpSpPr>
      <p:grpSpPr>
        <a:xfrm>
          <a:off x="0" y="0"/>
          <a:ext cx="0" cy="0"/>
          <a:chOff x="0" y="0"/>
          <a:chExt cx="0" cy="0"/>
        </a:xfrm>
      </p:grpSpPr>
      <p:sp>
        <p:nvSpPr>
          <p:cNvPr id="1172" name="Google Shape;1172;p95"/>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173" name="Google Shape;1173;p95"/>
          <p:cNvSpPr txBox="1">
            <a:spLocks noGrp="1"/>
          </p:cNvSpPr>
          <p:nvPr>
            <p:ph type="ftr" idx="11"/>
          </p:nvPr>
        </p:nvSpPr>
        <p:spPr>
          <a:xfrm>
            <a:off x="269875" y="4770736"/>
            <a:ext cx="6188075" cy="16701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4" name="Google Shape;1174;p95"/>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175" name="Google Shape;1175;p95"/>
          <p:cNvSpPr txBox="1">
            <a:spLocks noGrp="1"/>
          </p:cNvSpPr>
          <p:nvPr>
            <p:ph type="title"/>
          </p:nvPr>
        </p:nvSpPr>
        <p:spPr>
          <a:xfrm>
            <a:off x="269875" y="1116851"/>
            <a:ext cx="3491708" cy="145450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334"/>
              <a:buFont typeface="Century Gothic"/>
              <a:buNone/>
              <a:defRPr sz="2501"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6" name="Google Shape;1176;p95"/>
          <p:cNvSpPr txBox="1">
            <a:spLocks noGrp="1"/>
          </p:cNvSpPr>
          <p:nvPr>
            <p:ph type="body" idx="1"/>
          </p:nvPr>
        </p:nvSpPr>
        <p:spPr>
          <a:xfrm>
            <a:off x="269875" y="2694631"/>
            <a:ext cx="3491708" cy="96115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1"/>
              </a:buClr>
              <a:buSzPts val="1133"/>
              <a:buFont typeface="Century Gothic"/>
              <a:buNone/>
              <a:defRPr sz="1000" b="1">
                <a:solidFill>
                  <a:schemeClr val="accent1"/>
                </a:solidFill>
              </a:defRPr>
            </a:lvl1pPr>
            <a:lvl2pPr marL="685800" lvl="1" indent="-171450" algn="l">
              <a:lnSpc>
                <a:spcPct val="110000"/>
              </a:lnSpc>
              <a:spcBef>
                <a:spcPts val="1050"/>
              </a:spcBef>
              <a:spcAft>
                <a:spcPts val="0"/>
              </a:spcAft>
              <a:buClr>
                <a:srgbClr val="8B888C"/>
              </a:buClr>
              <a:buSzPts val="1700"/>
              <a:buFont typeface="Century Gothic"/>
              <a:buNone/>
              <a:defRPr sz="1500">
                <a:solidFill>
                  <a:srgbClr val="8B888C"/>
                </a:solidFill>
              </a:defRPr>
            </a:lvl2pPr>
            <a:lvl3pPr marL="1028700" lvl="2" indent="-171450" algn="l">
              <a:lnSpc>
                <a:spcPct val="110000"/>
              </a:lnSpc>
              <a:spcBef>
                <a:spcPts val="1050"/>
              </a:spcBef>
              <a:spcAft>
                <a:spcPts val="0"/>
              </a:spcAft>
              <a:buClr>
                <a:srgbClr val="8B888C"/>
              </a:buClr>
              <a:buSzPts val="1800"/>
              <a:buNone/>
              <a:defRPr sz="1350">
                <a:solidFill>
                  <a:srgbClr val="8B888C"/>
                </a:solidFill>
              </a:defRPr>
            </a:lvl3pPr>
            <a:lvl4pPr marL="1371600" lvl="3" indent="-171450" algn="l">
              <a:lnSpc>
                <a:spcPct val="110000"/>
              </a:lnSpc>
              <a:spcBef>
                <a:spcPts val="1050"/>
              </a:spcBef>
              <a:spcAft>
                <a:spcPts val="0"/>
              </a:spcAft>
              <a:buClr>
                <a:srgbClr val="8B888C"/>
              </a:buClr>
              <a:buSzPts val="1600"/>
              <a:buNone/>
              <a:defRPr sz="1200">
                <a:solidFill>
                  <a:srgbClr val="8B888C"/>
                </a:solidFill>
              </a:defRPr>
            </a:lvl4pPr>
            <a:lvl5pPr marL="1714500" lvl="4" indent="-171450" algn="l">
              <a:lnSpc>
                <a:spcPct val="110000"/>
              </a:lnSpc>
              <a:spcBef>
                <a:spcPts val="1050"/>
              </a:spcBef>
              <a:spcAft>
                <a:spcPts val="0"/>
              </a:spcAft>
              <a:buClr>
                <a:srgbClr val="8B888C"/>
              </a:buClr>
              <a:buSzPts val="1600"/>
              <a:buNone/>
              <a:defRPr sz="1200">
                <a:solidFill>
                  <a:srgbClr val="8B888C"/>
                </a:solidFill>
              </a:defRPr>
            </a:lvl5pPr>
            <a:lvl6pPr marL="2057400" lvl="5" indent="-171450" algn="l">
              <a:lnSpc>
                <a:spcPct val="90000"/>
              </a:lnSpc>
              <a:spcBef>
                <a:spcPts val="375"/>
              </a:spcBef>
              <a:spcAft>
                <a:spcPts val="0"/>
              </a:spcAft>
              <a:buClr>
                <a:srgbClr val="8B888C"/>
              </a:buClr>
              <a:buSzPts val="1600"/>
              <a:buNone/>
              <a:defRPr sz="1200">
                <a:solidFill>
                  <a:srgbClr val="8B888C"/>
                </a:solidFill>
              </a:defRPr>
            </a:lvl6pPr>
            <a:lvl7pPr marL="2400300" lvl="6" indent="-171450" algn="l">
              <a:lnSpc>
                <a:spcPct val="90000"/>
              </a:lnSpc>
              <a:spcBef>
                <a:spcPts val="375"/>
              </a:spcBef>
              <a:spcAft>
                <a:spcPts val="0"/>
              </a:spcAft>
              <a:buClr>
                <a:srgbClr val="8B888C"/>
              </a:buClr>
              <a:buSzPts val="1600"/>
              <a:buNone/>
              <a:defRPr sz="1200">
                <a:solidFill>
                  <a:srgbClr val="8B888C"/>
                </a:solidFill>
              </a:defRPr>
            </a:lvl7pPr>
            <a:lvl8pPr marL="2743200" lvl="7" indent="-171450" algn="l">
              <a:lnSpc>
                <a:spcPct val="90000"/>
              </a:lnSpc>
              <a:spcBef>
                <a:spcPts val="375"/>
              </a:spcBef>
              <a:spcAft>
                <a:spcPts val="0"/>
              </a:spcAft>
              <a:buClr>
                <a:srgbClr val="8B888C"/>
              </a:buClr>
              <a:buSzPts val="1600"/>
              <a:buNone/>
              <a:defRPr sz="1200">
                <a:solidFill>
                  <a:srgbClr val="8B888C"/>
                </a:solidFill>
              </a:defRPr>
            </a:lvl8pPr>
            <a:lvl9pPr marL="3086100" lvl="8" indent="-171450" algn="l">
              <a:lnSpc>
                <a:spcPct val="90000"/>
              </a:lnSpc>
              <a:spcBef>
                <a:spcPts val="375"/>
              </a:spcBef>
              <a:spcAft>
                <a:spcPts val="0"/>
              </a:spcAft>
              <a:buClr>
                <a:srgbClr val="8B888C"/>
              </a:buClr>
              <a:buSzPts val="1600"/>
              <a:buNone/>
              <a:defRPr sz="1200">
                <a:solidFill>
                  <a:srgbClr val="8B888C"/>
                </a:solidFill>
              </a:defRPr>
            </a:lvl9pPr>
          </a:lstStyle>
          <a:p>
            <a:endParaRPr/>
          </a:p>
        </p:txBody>
      </p:sp>
    </p:spTree>
    <p:extLst>
      <p:ext uri="{BB962C8B-B14F-4D97-AF65-F5344CB8AC3E}">
        <p14:creationId xmlns:p14="http://schemas.microsoft.com/office/powerpoint/2010/main" val="427329899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Desktop screenshot">
  <p:cSld name="Desktop screenshot">
    <p:bg>
      <p:bgPr>
        <a:solidFill>
          <a:schemeClr val="dk1"/>
        </a:solidFill>
        <a:effectLst/>
      </p:bgPr>
    </p:bg>
    <p:spTree>
      <p:nvGrpSpPr>
        <p:cNvPr id="1" name="Shape 1177"/>
        <p:cNvGrpSpPr/>
        <p:nvPr/>
      </p:nvGrpSpPr>
      <p:grpSpPr>
        <a:xfrm>
          <a:off x="0" y="0"/>
          <a:ext cx="0" cy="0"/>
          <a:chOff x="0" y="0"/>
          <a:chExt cx="0" cy="0"/>
        </a:xfrm>
      </p:grpSpPr>
      <p:pic>
        <p:nvPicPr>
          <p:cNvPr id="1178" name="Google Shape;1178;p97"/>
          <p:cNvPicPr preferRelativeResize="0"/>
          <p:nvPr/>
        </p:nvPicPr>
        <p:blipFill rotWithShape="1">
          <a:blip r:embed="rId2">
            <a:alphaModFix/>
          </a:blip>
          <a:srcRect r="4944"/>
          <a:stretch/>
        </p:blipFill>
        <p:spPr>
          <a:xfrm>
            <a:off x="0" y="0"/>
            <a:ext cx="9144000" cy="5247880"/>
          </a:xfrm>
          <a:prstGeom prst="rect">
            <a:avLst/>
          </a:prstGeom>
          <a:noFill/>
          <a:ln>
            <a:noFill/>
          </a:ln>
        </p:spPr>
      </p:pic>
      <p:sp>
        <p:nvSpPr>
          <p:cNvPr id="1179" name="Google Shape;1179;p97"/>
          <p:cNvSpPr txBox="1">
            <a:spLocks noGrp="1"/>
          </p:cNvSpPr>
          <p:nvPr>
            <p:ph type="title"/>
          </p:nvPr>
        </p:nvSpPr>
        <p:spPr>
          <a:xfrm>
            <a:off x="269875" y="273844"/>
            <a:ext cx="6372225" cy="157910"/>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0" name="Google Shape;1180;p97"/>
          <p:cNvSpPr txBox="1">
            <a:spLocks noGrp="1"/>
          </p:cNvSpPr>
          <p:nvPr>
            <p:ph type="ftr" idx="11"/>
          </p:nvPr>
        </p:nvSpPr>
        <p:spPr>
          <a:xfrm>
            <a:off x="269875" y="4770736"/>
            <a:ext cx="4320382" cy="412249"/>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1" name="Google Shape;1181;p97"/>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pic>
        <p:nvPicPr>
          <p:cNvPr id="1182" name="Google Shape;1182;p97"/>
          <p:cNvPicPr preferRelativeResize="0"/>
          <p:nvPr/>
        </p:nvPicPr>
        <p:blipFill rotWithShape="1">
          <a:blip r:embed="rId3">
            <a:alphaModFix/>
          </a:blip>
          <a:srcRect/>
          <a:stretch/>
        </p:blipFill>
        <p:spPr>
          <a:xfrm>
            <a:off x="1393684" y="780062"/>
            <a:ext cx="6356633" cy="5118498"/>
          </a:xfrm>
          <a:prstGeom prst="rect">
            <a:avLst/>
          </a:prstGeom>
          <a:noFill/>
          <a:ln>
            <a:noFill/>
          </a:ln>
        </p:spPr>
      </p:pic>
      <p:sp>
        <p:nvSpPr>
          <p:cNvPr id="1183" name="Google Shape;1183;p97"/>
          <p:cNvSpPr>
            <a:spLocks noGrp="1"/>
          </p:cNvSpPr>
          <p:nvPr>
            <p:ph type="pic" idx="2"/>
          </p:nvPr>
        </p:nvSpPr>
        <p:spPr>
          <a:xfrm>
            <a:off x="1552150" y="969260"/>
            <a:ext cx="6032132" cy="3393075"/>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184" name="Google Shape;1184;p97"/>
          <p:cNvSpPr txBox="1">
            <a:spLocks noGrp="1"/>
          </p:cNvSpPr>
          <p:nvPr>
            <p:ph type="body" idx="1"/>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268572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laptop screenshot with text">
  <p:cSld name="laptop screenshot with text">
    <p:bg>
      <p:bgPr>
        <a:solidFill>
          <a:srgbClr val="F2F2F2"/>
        </a:solidFill>
        <a:effectLst/>
      </p:bgPr>
    </p:bg>
    <p:spTree>
      <p:nvGrpSpPr>
        <p:cNvPr id="1" name="Shape 1185"/>
        <p:cNvGrpSpPr/>
        <p:nvPr/>
      </p:nvGrpSpPr>
      <p:grpSpPr>
        <a:xfrm>
          <a:off x="0" y="0"/>
          <a:ext cx="0" cy="0"/>
          <a:chOff x="0" y="0"/>
          <a:chExt cx="0" cy="0"/>
        </a:xfrm>
      </p:grpSpPr>
      <p:pic>
        <p:nvPicPr>
          <p:cNvPr id="1186" name="Google Shape;1186;p98"/>
          <p:cNvPicPr preferRelativeResize="0"/>
          <p:nvPr/>
        </p:nvPicPr>
        <p:blipFill rotWithShape="1">
          <a:blip r:embed="rId2">
            <a:alphaModFix/>
          </a:blip>
          <a:srcRect/>
          <a:stretch/>
        </p:blipFill>
        <p:spPr>
          <a:xfrm>
            <a:off x="1" y="-6351"/>
            <a:ext cx="9153878" cy="5149851"/>
          </a:xfrm>
          <a:prstGeom prst="rect">
            <a:avLst/>
          </a:prstGeom>
          <a:noFill/>
          <a:ln>
            <a:noFill/>
          </a:ln>
        </p:spPr>
      </p:pic>
      <p:grpSp>
        <p:nvGrpSpPr>
          <p:cNvPr id="1187" name="Google Shape;1187;p98"/>
          <p:cNvGrpSpPr/>
          <p:nvPr/>
        </p:nvGrpSpPr>
        <p:grpSpPr>
          <a:xfrm>
            <a:off x="3485796" y="619682"/>
            <a:ext cx="6957820" cy="4125282"/>
            <a:chOff x="7139426" y="5065329"/>
            <a:chExt cx="7992148" cy="4737802"/>
          </a:xfrm>
        </p:grpSpPr>
        <p:sp>
          <p:nvSpPr>
            <p:cNvPr id="1188" name="Google Shape;1188;p98"/>
            <p:cNvSpPr/>
            <p:nvPr/>
          </p:nvSpPr>
          <p:spPr>
            <a:xfrm>
              <a:off x="8217107" y="5351450"/>
              <a:ext cx="5866617" cy="40372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189" name="Google Shape;1189;p98"/>
            <p:cNvPicPr preferRelativeResize="0"/>
            <p:nvPr/>
          </p:nvPicPr>
          <p:blipFill rotWithShape="1">
            <a:blip r:embed="rId3">
              <a:alphaModFix/>
            </a:blip>
            <a:srcRect/>
            <a:stretch/>
          </p:blipFill>
          <p:spPr>
            <a:xfrm>
              <a:off x="7139426" y="5065329"/>
              <a:ext cx="7992148" cy="4737802"/>
            </a:xfrm>
            <a:prstGeom prst="rect">
              <a:avLst/>
            </a:prstGeom>
            <a:noFill/>
            <a:ln>
              <a:noFill/>
            </a:ln>
          </p:spPr>
        </p:pic>
      </p:grpSp>
      <p:sp>
        <p:nvSpPr>
          <p:cNvPr id="1190" name="Google Shape;1190;p98"/>
          <p:cNvSpPr txBox="1">
            <a:spLocks noGrp="1"/>
          </p:cNvSpPr>
          <p:nvPr>
            <p:ph type="body" idx="1"/>
          </p:nvPr>
        </p:nvSpPr>
        <p:spPr>
          <a:xfrm>
            <a:off x="269875" y="1071160"/>
            <a:ext cx="2790032" cy="238571"/>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91" name="Google Shape;1191;p98"/>
          <p:cNvSpPr>
            <a:spLocks noGrp="1"/>
          </p:cNvSpPr>
          <p:nvPr>
            <p:ph type="pic" idx="2"/>
          </p:nvPr>
        </p:nvSpPr>
        <p:spPr>
          <a:xfrm>
            <a:off x="4423719" y="954021"/>
            <a:ext cx="5000033" cy="3312122"/>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192" name="Google Shape;1192;p98"/>
          <p:cNvSpPr txBox="1">
            <a:spLocks noGrp="1"/>
          </p:cNvSpPr>
          <p:nvPr>
            <p:ph type="title"/>
          </p:nvPr>
        </p:nvSpPr>
        <p:spPr>
          <a:xfrm>
            <a:off x="269876" y="270042"/>
            <a:ext cx="5760244"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3" name="Google Shape;1193;p98"/>
          <p:cNvSpPr txBox="1">
            <a:spLocks noGrp="1"/>
          </p:cNvSpPr>
          <p:nvPr>
            <p:ph type="body" idx="3"/>
          </p:nvPr>
        </p:nvSpPr>
        <p:spPr>
          <a:xfrm>
            <a:off x="268200" y="788522"/>
            <a:ext cx="5670551" cy="209336"/>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94" name="Google Shape;1194;p98"/>
          <p:cNvSpPr txBox="1">
            <a:spLocks noGrp="1"/>
          </p:cNvSpPr>
          <p:nvPr>
            <p:ph type="body" idx="4"/>
          </p:nvPr>
        </p:nvSpPr>
        <p:spPr>
          <a:xfrm>
            <a:off x="269875" y="1225470"/>
            <a:ext cx="2791019" cy="68760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95" name="Google Shape;1195;p98"/>
          <p:cNvSpPr txBox="1">
            <a:spLocks noGrp="1"/>
          </p:cNvSpPr>
          <p:nvPr>
            <p:ph type="body" idx="5"/>
          </p:nvPr>
        </p:nvSpPr>
        <p:spPr>
          <a:xfrm>
            <a:off x="269875" y="2180011"/>
            <a:ext cx="2790032" cy="238571"/>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96" name="Google Shape;1196;p98"/>
          <p:cNvSpPr txBox="1">
            <a:spLocks noGrp="1"/>
          </p:cNvSpPr>
          <p:nvPr>
            <p:ph type="body" idx="6"/>
          </p:nvPr>
        </p:nvSpPr>
        <p:spPr>
          <a:xfrm>
            <a:off x="269875" y="2334322"/>
            <a:ext cx="2791019" cy="68760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97" name="Google Shape;1197;p98"/>
          <p:cNvSpPr txBox="1">
            <a:spLocks noGrp="1"/>
          </p:cNvSpPr>
          <p:nvPr>
            <p:ph type="body" idx="7"/>
          </p:nvPr>
        </p:nvSpPr>
        <p:spPr>
          <a:xfrm>
            <a:off x="269875" y="3288864"/>
            <a:ext cx="2790032" cy="238571"/>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98" name="Google Shape;1198;p98"/>
          <p:cNvSpPr txBox="1">
            <a:spLocks noGrp="1"/>
          </p:cNvSpPr>
          <p:nvPr>
            <p:ph type="body" idx="8"/>
          </p:nvPr>
        </p:nvSpPr>
        <p:spPr>
          <a:xfrm>
            <a:off x="269875" y="3443174"/>
            <a:ext cx="2791019" cy="68760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99" name="Google Shape;1199;p98"/>
          <p:cNvSpPr txBox="1">
            <a:spLocks noGrp="1"/>
          </p:cNvSpPr>
          <p:nvPr>
            <p:ph type="ftr" idx="11"/>
          </p:nvPr>
        </p:nvSpPr>
        <p:spPr>
          <a:xfrm>
            <a:off x="269876" y="4770736"/>
            <a:ext cx="5482339" cy="25807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0" name="Google Shape;1200;p98"/>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289367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2 up laptop screenshot with text">
  <p:cSld name="2 up laptop screenshot with text">
    <p:bg>
      <p:bgPr>
        <a:solidFill>
          <a:srgbClr val="F2F2F2"/>
        </a:solidFill>
        <a:effectLst/>
      </p:bgPr>
    </p:bg>
    <p:spTree>
      <p:nvGrpSpPr>
        <p:cNvPr id="1" name="Shape 1201"/>
        <p:cNvGrpSpPr/>
        <p:nvPr/>
      </p:nvGrpSpPr>
      <p:grpSpPr>
        <a:xfrm>
          <a:off x="0" y="0"/>
          <a:ext cx="0" cy="0"/>
          <a:chOff x="0" y="0"/>
          <a:chExt cx="0" cy="0"/>
        </a:xfrm>
      </p:grpSpPr>
      <p:pic>
        <p:nvPicPr>
          <p:cNvPr id="1202" name="Google Shape;1202;p99"/>
          <p:cNvPicPr preferRelativeResize="0"/>
          <p:nvPr/>
        </p:nvPicPr>
        <p:blipFill rotWithShape="1">
          <a:blip r:embed="rId2">
            <a:alphaModFix/>
          </a:blip>
          <a:srcRect/>
          <a:stretch/>
        </p:blipFill>
        <p:spPr>
          <a:xfrm>
            <a:off x="1" y="-6351"/>
            <a:ext cx="9153878" cy="5149851"/>
          </a:xfrm>
          <a:prstGeom prst="rect">
            <a:avLst/>
          </a:prstGeom>
          <a:noFill/>
          <a:ln>
            <a:noFill/>
          </a:ln>
        </p:spPr>
      </p:pic>
      <p:grpSp>
        <p:nvGrpSpPr>
          <p:cNvPr id="1203" name="Google Shape;1203;p99"/>
          <p:cNvGrpSpPr/>
          <p:nvPr/>
        </p:nvGrpSpPr>
        <p:grpSpPr>
          <a:xfrm>
            <a:off x="1946872" y="1303356"/>
            <a:ext cx="5523110" cy="3274644"/>
            <a:chOff x="7139426" y="5065329"/>
            <a:chExt cx="7992148" cy="4737802"/>
          </a:xfrm>
        </p:grpSpPr>
        <p:sp>
          <p:nvSpPr>
            <p:cNvPr id="1204" name="Google Shape;1204;p99"/>
            <p:cNvSpPr/>
            <p:nvPr/>
          </p:nvSpPr>
          <p:spPr>
            <a:xfrm>
              <a:off x="8217107" y="5351450"/>
              <a:ext cx="5866617" cy="40372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205" name="Google Shape;1205;p99"/>
            <p:cNvPicPr preferRelativeResize="0"/>
            <p:nvPr/>
          </p:nvPicPr>
          <p:blipFill rotWithShape="1">
            <a:blip r:embed="rId3">
              <a:alphaModFix/>
            </a:blip>
            <a:srcRect/>
            <a:stretch/>
          </p:blipFill>
          <p:spPr>
            <a:xfrm>
              <a:off x="7139426" y="5065329"/>
              <a:ext cx="7992148" cy="4737802"/>
            </a:xfrm>
            <a:prstGeom prst="rect">
              <a:avLst/>
            </a:prstGeom>
            <a:noFill/>
            <a:ln>
              <a:noFill/>
            </a:ln>
          </p:spPr>
        </p:pic>
      </p:grpSp>
      <p:sp>
        <p:nvSpPr>
          <p:cNvPr id="1206" name="Google Shape;1206;p99"/>
          <p:cNvSpPr txBox="1">
            <a:spLocks noGrp="1"/>
          </p:cNvSpPr>
          <p:nvPr>
            <p:ph type="body" idx="1"/>
          </p:nvPr>
        </p:nvSpPr>
        <p:spPr>
          <a:xfrm>
            <a:off x="269875" y="1100394"/>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07" name="Google Shape;1207;p99"/>
          <p:cNvSpPr>
            <a:spLocks noGrp="1"/>
          </p:cNvSpPr>
          <p:nvPr>
            <p:ph type="pic" idx="2"/>
          </p:nvPr>
        </p:nvSpPr>
        <p:spPr>
          <a:xfrm>
            <a:off x="2700618" y="1573204"/>
            <a:ext cx="4045229" cy="2718345"/>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208" name="Google Shape;1208;p99"/>
          <p:cNvSpPr txBox="1">
            <a:spLocks noGrp="1"/>
          </p:cNvSpPr>
          <p:nvPr>
            <p:ph type="title"/>
          </p:nvPr>
        </p:nvSpPr>
        <p:spPr>
          <a:xfrm>
            <a:off x="269876" y="270042"/>
            <a:ext cx="5760244"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9" name="Google Shape;1209;p99"/>
          <p:cNvSpPr txBox="1">
            <a:spLocks noGrp="1"/>
          </p:cNvSpPr>
          <p:nvPr>
            <p:ph type="body" idx="3"/>
          </p:nvPr>
        </p:nvSpPr>
        <p:spPr>
          <a:xfrm>
            <a:off x="268200" y="788522"/>
            <a:ext cx="5670551" cy="209336"/>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10" name="Google Shape;1210;p99"/>
          <p:cNvSpPr txBox="1">
            <a:spLocks noGrp="1"/>
          </p:cNvSpPr>
          <p:nvPr>
            <p:ph type="body" idx="4"/>
          </p:nvPr>
        </p:nvSpPr>
        <p:spPr>
          <a:xfrm>
            <a:off x="269874" y="1309730"/>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11" name="Google Shape;1211;p99"/>
          <p:cNvSpPr txBox="1">
            <a:spLocks noGrp="1"/>
          </p:cNvSpPr>
          <p:nvPr>
            <p:ph type="body" idx="5"/>
          </p:nvPr>
        </p:nvSpPr>
        <p:spPr>
          <a:xfrm>
            <a:off x="269875" y="2209246"/>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12" name="Google Shape;1212;p99"/>
          <p:cNvSpPr txBox="1">
            <a:spLocks noGrp="1"/>
          </p:cNvSpPr>
          <p:nvPr>
            <p:ph type="body" idx="6"/>
          </p:nvPr>
        </p:nvSpPr>
        <p:spPr>
          <a:xfrm>
            <a:off x="269874" y="2418582"/>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13" name="Google Shape;1213;p99"/>
          <p:cNvSpPr txBox="1">
            <a:spLocks noGrp="1"/>
          </p:cNvSpPr>
          <p:nvPr>
            <p:ph type="body" idx="7"/>
          </p:nvPr>
        </p:nvSpPr>
        <p:spPr>
          <a:xfrm>
            <a:off x="269875" y="3318098"/>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14" name="Google Shape;1214;p99"/>
          <p:cNvSpPr txBox="1">
            <a:spLocks noGrp="1"/>
          </p:cNvSpPr>
          <p:nvPr>
            <p:ph type="body" idx="8"/>
          </p:nvPr>
        </p:nvSpPr>
        <p:spPr>
          <a:xfrm>
            <a:off x="269874" y="3527434"/>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15" name="Google Shape;1215;p99"/>
          <p:cNvSpPr txBox="1">
            <a:spLocks noGrp="1"/>
          </p:cNvSpPr>
          <p:nvPr>
            <p:ph type="ftr" idx="11"/>
          </p:nvPr>
        </p:nvSpPr>
        <p:spPr>
          <a:xfrm>
            <a:off x="269876" y="4770736"/>
            <a:ext cx="5482339" cy="25807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6" name="Google Shape;1216;p99"/>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grpSp>
        <p:nvGrpSpPr>
          <p:cNvPr id="1217" name="Google Shape;1217;p99"/>
          <p:cNvGrpSpPr/>
          <p:nvPr/>
        </p:nvGrpSpPr>
        <p:grpSpPr>
          <a:xfrm>
            <a:off x="6887818" y="1676563"/>
            <a:ext cx="2256182" cy="2273063"/>
            <a:chOff x="10428229" y="5065329"/>
            <a:chExt cx="4703346" cy="4737802"/>
          </a:xfrm>
        </p:grpSpPr>
        <p:sp>
          <p:nvSpPr>
            <p:cNvPr id="1218" name="Google Shape;1218;p99"/>
            <p:cNvSpPr/>
            <p:nvPr/>
          </p:nvSpPr>
          <p:spPr>
            <a:xfrm>
              <a:off x="10428229" y="5351450"/>
              <a:ext cx="3655494" cy="40372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219" name="Google Shape;1219;p99"/>
            <p:cNvPicPr preferRelativeResize="0"/>
            <p:nvPr/>
          </p:nvPicPr>
          <p:blipFill rotWithShape="1">
            <a:blip r:embed="rId4">
              <a:alphaModFix/>
            </a:blip>
            <a:srcRect/>
            <a:stretch/>
          </p:blipFill>
          <p:spPr>
            <a:xfrm>
              <a:off x="10428229" y="5065329"/>
              <a:ext cx="4703346" cy="4737802"/>
            </a:xfrm>
            <a:prstGeom prst="rect">
              <a:avLst/>
            </a:prstGeom>
            <a:noFill/>
            <a:ln>
              <a:noFill/>
            </a:ln>
          </p:spPr>
        </p:pic>
      </p:grpSp>
      <p:sp>
        <p:nvSpPr>
          <p:cNvPr id="1220" name="Google Shape;1220;p99"/>
          <p:cNvSpPr>
            <a:spLocks noGrp="1"/>
          </p:cNvSpPr>
          <p:nvPr>
            <p:ph type="pic" idx="9"/>
          </p:nvPr>
        </p:nvSpPr>
        <p:spPr>
          <a:xfrm>
            <a:off x="6887817" y="1843999"/>
            <a:ext cx="1753531" cy="1886913"/>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771005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Branded Title Slide DARK">
  <p:cSld name="Co-Branded Title Slide DARK">
    <p:bg>
      <p:bgPr>
        <a:solidFill>
          <a:schemeClr val="dk1"/>
        </a:solidFill>
        <a:effectLst/>
      </p:bgPr>
    </p:bg>
    <p:spTree>
      <p:nvGrpSpPr>
        <p:cNvPr id="1" name="Shape 165"/>
        <p:cNvGrpSpPr/>
        <p:nvPr/>
      </p:nvGrpSpPr>
      <p:grpSpPr>
        <a:xfrm>
          <a:off x="0" y="0"/>
          <a:ext cx="0" cy="0"/>
          <a:chOff x="0" y="0"/>
          <a:chExt cx="0" cy="0"/>
        </a:xfrm>
      </p:grpSpPr>
      <p:sp>
        <p:nvSpPr>
          <p:cNvPr id="166" name="Google Shape;166;p30"/>
          <p:cNvSpPr>
            <a:spLocks noGrp="1"/>
          </p:cNvSpPr>
          <p:nvPr>
            <p:ph type="pic" idx="2"/>
          </p:nvPr>
        </p:nvSpPr>
        <p:spPr>
          <a:xfrm>
            <a:off x="0" y="0"/>
            <a:ext cx="9144000" cy="5143500"/>
          </a:xfrm>
          <a:prstGeom prst="rect">
            <a:avLst/>
          </a:prstGeom>
          <a:noFill/>
          <a:ln>
            <a:noFill/>
          </a:ln>
        </p:spPr>
      </p:sp>
      <p:sp>
        <p:nvSpPr>
          <p:cNvPr id="167" name="Google Shape;167;p30"/>
          <p:cNvSpPr txBox="1">
            <a:spLocks noGrp="1"/>
          </p:cNvSpPr>
          <p:nvPr>
            <p:ph type="body" idx="1"/>
          </p:nvPr>
        </p:nvSpPr>
        <p:spPr>
          <a:xfrm>
            <a:off x="269875" y="1095544"/>
            <a:ext cx="2879726" cy="2989406"/>
          </a:xfrm>
          <a:prstGeom prst="rect">
            <a:avLst/>
          </a:prstGeom>
          <a:noFill/>
          <a:ln>
            <a:noFill/>
          </a:ln>
        </p:spPr>
        <p:txBody>
          <a:bodyPr spcFirstLastPara="1" wrap="square" lIns="0" tIns="0" rIns="0" bIns="0" anchor="ctr" anchorCtr="0">
            <a:noAutofit/>
          </a:bodyPr>
          <a:lstStyle>
            <a:lvl1pPr marL="457200" lvl="0" indent="-228600" algn="l">
              <a:lnSpc>
                <a:spcPct val="110000"/>
              </a:lnSpc>
              <a:spcBef>
                <a:spcPts val="1100"/>
              </a:spcBef>
              <a:spcAft>
                <a:spcPts val="0"/>
              </a:spcAft>
              <a:buClr>
                <a:schemeClr val="lt1"/>
              </a:buClr>
              <a:buSzPts val="2600"/>
              <a:buFont typeface="Century Gothic"/>
              <a:buNone/>
              <a:defRPr sz="3000">
                <a:solidFill>
                  <a:schemeClr val="lt1"/>
                </a:solidFill>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p30"/>
          <p:cNvSpPr txBox="1">
            <a:spLocks noGrp="1"/>
          </p:cNvSpPr>
          <p:nvPr>
            <p:ph type="ftr" idx="11"/>
          </p:nvPr>
        </p:nvSpPr>
        <p:spPr>
          <a:xfrm>
            <a:off x="269875" y="4770737"/>
            <a:ext cx="6188075" cy="228894"/>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169" name="Google Shape;169;p30"/>
          <p:cNvPicPr preferRelativeResize="0"/>
          <p:nvPr/>
        </p:nvPicPr>
        <p:blipFill rotWithShape="1">
          <a:blip r:embed="rId2">
            <a:alphaModFix/>
          </a:blip>
          <a:srcRect/>
          <a:stretch/>
        </p:blipFill>
        <p:spPr>
          <a:xfrm>
            <a:off x="173887" y="285001"/>
            <a:ext cx="1938227" cy="647596"/>
          </a:xfrm>
          <a:prstGeom prst="rect">
            <a:avLst/>
          </a:prstGeom>
          <a:noFill/>
          <a:ln>
            <a:noFill/>
          </a:ln>
        </p:spPr>
      </p:pic>
      <p:sp>
        <p:nvSpPr>
          <p:cNvPr id="170" name="Google Shape;170;p30"/>
          <p:cNvSpPr>
            <a:spLocks noGrp="1"/>
          </p:cNvSpPr>
          <p:nvPr>
            <p:ph type="pic" idx="3"/>
          </p:nvPr>
        </p:nvSpPr>
        <p:spPr>
          <a:xfrm>
            <a:off x="2375575" y="312262"/>
            <a:ext cx="2159794" cy="596198"/>
          </a:xfrm>
          <a:prstGeom prst="rect">
            <a:avLst/>
          </a:prstGeom>
          <a:noFill/>
          <a:ln>
            <a:noFill/>
          </a:ln>
        </p:spPr>
      </p:sp>
      <p:cxnSp>
        <p:nvCxnSpPr>
          <p:cNvPr id="171" name="Google Shape;171;p30"/>
          <p:cNvCxnSpPr/>
          <p:nvPr/>
        </p:nvCxnSpPr>
        <p:spPr>
          <a:xfrm flipH="1">
            <a:off x="2035048" y="215856"/>
            <a:ext cx="2081" cy="777722"/>
          </a:xfrm>
          <a:prstGeom prst="straightConnector1">
            <a:avLst/>
          </a:prstGeom>
          <a:noFill/>
          <a:ln w="22225" cap="flat" cmpd="sng">
            <a:solidFill>
              <a:schemeClr val="lt1"/>
            </a:solidFill>
            <a:prstDash val="solid"/>
            <a:miter lim="800000"/>
            <a:headEnd type="none" w="sm" len="sm"/>
            <a:tailEnd type="none" w="sm" len="sm"/>
          </a:ln>
        </p:spPr>
      </p:cxnSp>
      <p:sp>
        <p:nvSpPr>
          <p:cNvPr id="172" name="Google Shape;172;p30"/>
          <p:cNvSpPr txBox="1"/>
          <p:nvPr/>
        </p:nvSpPr>
        <p:spPr>
          <a:xfrm>
            <a:off x="1924049" y="-558862"/>
            <a:ext cx="1785257" cy="438726"/>
          </a:xfrm>
          <a:prstGeom prst="rect">
            <a:avLst/>
          </a:prstGeom>
          <a:solidFill>
            <a:schemeClr val="accen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a:solidFill>
                  <a:schemeClr val="lt1"/>
                </a:solidFill>
                <a:latin typeface="Century Gothic"/>
                <a:ea typeface="Century Gothic"/>
                <a:cs typeface="Century Gothic"/>
                <a:sym typeface="Century Gothic"/>
              </a:rPr>
              <a:t>Insert client logo, make sure it is vertically centred and the left edged is flush against this line </a:t>
            </a:r>
            <a:endParaRPr sz="1100"/>
          </a:p>
        </p:txBody>
      </p:sp>
      <p:cxnSp>
        <p:nvCxnSpPr>
          <p:cNvPr id="173" name="Google Shape;173;p30"/>
          <p:cNvCxnSpPr/>
          <p:nvPr/>
        </p:nvCxnSpPr>
        <p:spPr>
          <a:xfrm>
            <a:off x="2584448" y="-143300"/>
            <a:ext cx="0" cy="143299"/>
          </a:xfrm>
          <a:prstGeom prst="straightConnector1">
            <a:avLst/>
          </a:prstGeom>
          <a:noFill/>
          <a:ln w="9525" cap="flat" cmpd="sng">
            <a:solidFill>
              <a:schemeClr val="dk1"/>
            </a:solidFill>
            <a:prstDash val="solid"/>
            <a:miter lim="800000"/>
            <a:headEnd type="none" w="sm" len="sm"/>
            <a:tailEnd type="triangle" w="med" len="med"/>
          </a:ln>
        </p:spPr>
      </p:cxnSp>
      <p:sp>
        <p:nvSpPr>
          <p:cNvPr id="174" name="Google Shape;174;p30"/>
          <p:cNvSpPr txBox="1">
            <a:spLocks noGrp="1"/>
          </p:cNvSpPr>
          <p:nvPr>
            <p:ph type="body" idx="4"/>
          </p:nvPr>
        </p:nvSpPr>
        <p:spPr>
          <a:xfrm>
            <a:off x="269876" y="3321936"/>
            <a:ext cx="2879725" cy="147386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0"/>
              </a:spcBef>
              <a:spcAft>
                <a:spcPts val="0"/>
              </a:spcAft>
              <a:buClr>
                <a:schemeClr val="lt1"/>
              </a:buClr>
              <a:buSzPts val="1400"/>
              <a:buFont typeface="Century Gothic"/>
              <a:buNone/>
              <a:defRPr sz="1600" b="1">
                <a:solidFill>
                  <a:schemeClr val="lt1"/>
                </a:solidFill>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429">
          <p15:clr>
            <a:srgbClr val="FBAE40"/>
          </p15:clr>
        </p15:guide>
        <p15:guide id="2" pos="101">
          <p15:clr>
            <a:srgbClr val="FBAE40"/>
          </p15:clr>
        </p15:guide>
        <p15:guide id="3" orient="horz" pos="3450">
          <p15:clr>
            <a:srgbClr val="FBAE40"/>
          </p15:clr>
        </p15:guide>
        <p15:guide id="4" pos="2432">
          <p15:clr>
            <a:srgbClr val="FBAE40"/>
          </p15:clr>
        </p15:guide>
        <p15:guide id="5" orient="horz" pos="933">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1_2 up laptop screenshot with text">
  <p:cSld name="1_2 up laptop screenshot with text">
    <p:bg>
      <p:bgPr>
        <a:solidFill>
          <a:srgbClr val="F2F2F2"/>
        </a:solidFill>
        <a:effectLst/>
      </p:bgPr>
    </p:bg>
    <p:spTree>
      <p:nvGrpSpPr>
        <p:cNvPr id="1" name="Shape 1221"/>
        <p:cNvGrpSpPr/>
        <p:nvPr/>
      </p:nvGrpSpPr>
      <p:grpSpPr>
        <a:xfrm>
          <a:off x="0" y="0"/>
          <a:ext cx="0" cy="0"/>
          <a:chOff x="0" y="0"/>
          <a:chExt cx="0" cy="0"/>
        </a:xfrm>
      </p:grpSpPr>
      <p:pic>
        <p:nvPicPr>
          <p:cNvPr id="1222" name="Google Shape;1222;p100"/>
          <p:cNvPicPr preferRelativeResize="0"/>
          <p:nvPr/>
        </p:nvPicPr>
        <p:blipFill rotWithShape="1">
          <a:blip r:embed="rId2">
            <a:alphaModFix/>
          </a:blip>
          <a:srcRect r="4944"/>
          <a:stretch/>
        </p:blipFill>
        <p:spPr>
          <a:xfrm>
            <a:off x="0" y="0"/>
            <a:ext cx="9144000" cy="5247880"/>
          </a:xfrm>
          <a:prstGeom prst="rect">
            <a:avLst/>
          </a:prstGeom>
          <a:noFill/>
          <a:ln>
            <a:noFill/>
          </a:ln>
        </p:spPr>
      </p:pic>
      <p:grpSp>
        <p:nvGrpSpPr>
          <p:cNvPr id="1223" name="Google Shape;1223;p100"/>
          <p:cNvGrpSpPr/>
          <p:nvPr/>
        </p:nvGrpSpPr>
        <p:grpSpPr>
          <a:xfrm>
            <a:off x="2167573" y="1067494"/>
            <a:ext cx="4006092" cy="2375207"/>
            <a:chOff x="7139426" y="5065329"/>
            <a:chExt cx="7992148" cy="4737802"/>
          </a:xfrm>
        </p:grpSpPr>
        <p:sp>
          <p:nvSpPr>
            <p:cNvPr id="1224" name="Google Shape;1224;p100"/>
            <p:cNvSpPr/>
            <p:nvPr/>
          </p:nvSpPr>
          <p:spPr>
            <a:xfrm>
              <a:off x="8217107" y="5351450"/>
              <a:ext cx="5866617" cy="40372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225" name="Google Shape;1225;p100"/>
            <p:cNvPicPr preferRelativeResize="0"/>
            <p:nvPr/>
          </p:nvPicPr>
          <p:blipFill rotWithShape="1">
            <a:blip r:embed="rId3">
              <a:alphaModFix/>
            </a:blip>
            <a:srcRect/>
            <a:stretch/>
          </p:blipFill>
          <p:spPr>
            <a:xfrm>
              <a:off x="7139426" y="5065329"/>
              <a:ext cx="7992148" cy="4737802"/>
            </a:xfrm>
            <a:prstGeom prst="rect">
              <a:avLst/>
            </a:prstGeom>
            <a:noFill/>
            <a:ln>
              <a:noFill/>
            </a:ln>
          </p:spPr>
        </p:pic>
      </p:grpSp>
      <p:sp>
        <p:nvSpPr>
          <p:cNvPr id="1226" name="Google Shape;1226;p100"/>
          <p:cNvSpPr txBox="1">
            <a:spLocks noGrp="1"/>
          </p:cNvSpPr>
          <p:nvPr>
            <p:ph type="body" idx="1"/>
          </p:nvPr>
        </p:nvSpPr>
        <p:spPr>
          <a:xfrm>
            <a:off x="269875" y="1100394"/>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27" name="Google Shape;1227;p100"/>
          <p:cNvSpPr>
            <a:spLocks noGrp="1"/>
          </p:cNvSpPr>
          <p:nvPr>
            <p:ph type="pic" idx="2"/>
          </p:nvPr>
        </p:nvSpPr>
        <p:spPr>
          <a:xfrm>
            <a:off x="2654925" y="1220699"/>
            <a:ext cx="2998775" cy="1946937"/>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228" name="Google Shape;1228;p100"/>
          <p:cNvSpPr txBox="1">
            <a:spLocks noGrp="1"/>
          </p:cNvSpPr>
          <p:nvPr>
            <p:ph type="title"/>
          </p:nvPr>
        </p:nvSpPr>
        <p:spPr>
          <a:xfrm>
            <a:off x="269876" y="270042"/>
            <a:ext cx="5760244"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9" name="Google Shape;1229;p100"/>
          <p:cNvSpPr txBox="1">
            <a:spLocks noGrp="1"/>
          </p:cNvSpPr>
          <p:nvPr>
            <p:ph type="body" idx="3"/>
          </p:nvPr>
        </p:nvSpPr>
        <p:spPr>
          <a:xfrm>
            <a:off x="268200" y="788522"/>
            <a:ext cx="5670551" cy="209336"/>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30" name="Google Shape;1230;p100"/>
          <p:cNvSpPr txBox="1">
            <a:spLocks noGrp="1"/>
          </p:cNvSpPr>
          <p:nvPr>
            <p:ph type="body" idx="4"/>
          </p:nvPr>
        </p:nvSpPr>
        <p:spPr>
          <a:xfrm>
            <a:off x="269874" y="1309730"/>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31" name="Google Shape;1231;p100"/>
          <p:cNvSpPr txBox="1">
            <a:spLocks noGrp="1"/>
          </p:cNvSpPr>
          <p:nvPr>
            <p:ph type="body" idx="5"/>
          </p:nvPr>
        </p:nvSpPr>
        <p:spPr>
          <a:xfrm>
            <a:off x="269875" y="2209246"/>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32" name="Google Shape;1232;p100"/>
          <p:cNvSpPr txBox="1">
            <a:spLocks noGrp="1"/>
          </p:cNvSpPr>
          <p:nvPr>
            <p:ph type="body" idx="6"/>
          </p:nvPr>
        </p:nvSpPr>
        <p:spPr>
          <a:xfrm>
            <a:off x="269874" y="2418582"/>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33" name="Google Shape;1233;p100"/>
          <p:cNvSpPr txBox="1">
            <a:spLocks noGrp="1"/>
          </p:cNvSpPr>
          <p:nvPr>
            <p:ph type="body" idx="7"/>
          </p:nvPr>
        </p:nvSpPr>
        <p:spPr>
          <a:xfrm>
            <a:off x="269875" y="3318098"/>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34" name="Google Shape;1234;p100"/>
          <p:cNvSpPr txBox="1">
            <a:spLocks noGrp="1"/>
          </p:cNvSpPr>
          <p:nvPr>
            <p:ph type="body" idx="8"/>
          </p:nvPr>
        </p:nvSpPr>
        <p:spPr>
          <a:xfrm>
            <a:off x="269874" y="3527434"/>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35" name="Google Shape;1235;p100"/>
          <p:cNvSpPr txBox="1">
            <a:spLocks noGrp="1"/>
          </p:cNvSpPr>
          <p:nvPr>
            <p:ph type="ftr" idx="11"/>
          </p:nvPr>
        </p:nvSpPr>
        <p:spPr>
          <a:xfrm>
            <a:off x="269876" y="4770736"/>
            <a:ext cx="5482339" cy="25807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6" name="Google Shape;1236;p100"/>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grpSp>
        <p:nvGrpSpPr>
          <p:cNvPr id="1237" name="Google Shape;1237;p100"/>
          <p:cNvGrpSpPr/>
          <p:nvPr/>
        </p:nvGrpSpPr>
        <p:grpSpPr>
          <a:xfrm>
            <a:off x="5394366" y="2344901"/>
            <a:ext cx="4006092" cy="2375207"/>
            <a:chOff x="7139426" y="5065329"/>
            <a:chExt cx="7992148" cy="4737802"/>
          </a:xfrm>
        </p:grpSpPr>
        <p:sp>
          <p:nvSpPr>
            <p:cNvPr id="1238" name="Google Shape;1238;p100"/>
            <p:cNvSpPr/>
            <p:nvPr/>
          </p:nvSpPr>
          <p:spPr>
            <a:xfrm>
              <a:off x="8217107" y="5351450"/>
              <a:ext cx="5866617" cy="40372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239" name="Google Shape;1239;p100"/>
            <p:cNvPicPr preferRelativeResize="0"/>
            <p:nvPr/>
          </p:nvPicPr>
          <p:blipFill rotWithShape="1">
            <a:blip r:embed="rId3">
              <a:alphaModFix/>
            </a:blip>
            <a:srcRect/>
            <a:stretch/>
          </p:blipFill>
          <p:spPr>
            <a:xfrm>
              <a:off x="7139426" y="5065329"/>
              <a:ext cx="7992148" cy="4737802"/>
            </a:xfrm>
            <a:prstGeom prst="rect">
              <a:avLst/>
            </a:prstGeom>
            <a:noFill/>
            <a:ln>
              <a:noFill/>
            </a:ln>
          </p:spPr>
        </p:pic>
      </p:grpSp>
      <p:sp>
        <p:nvSpPr>
          <p:cNvPr id="1240" name="Google Shape;1240;p100"/>
          <p:cNvSpPr>
            <a:spLocks noGrp="1"/>
          </p:cNvSpPr>
          <p:nvPr>
            <p:ph type="pic" idx="9"/>
          </p:nvPr>
        </p:nvSpPr>
        <p:spPr>
          <a:xfrm>
            <a:off x="5881719" y="2498106"/>
            <a:ext cx="2998775" cy="1946937"/>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40693125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laptop screenshot with pull out">
  <p:cSld name="laptop screenshot with pull out">
    <p:bg>
      <p:bgPr>
        <a:solidFill>
          <a:srgbClr val="F2F2F2"/>
        </a:solidFill>
        <a:effectLst/>
      </p:bgPr>
    </p:bg>
    <p:spTree>
      <p:nvGrpSpPr>
        <p:cNvPr id="1" name="Shape 1241"/>
        <p:cNvGrpSpPr/>
        <p:nvPr/>
      </p:nvGrpSpPr>
      <p:grpSpPr>
        <a:xfrm>
          <a:off x="0" y="0"/>
          <a:ext cx="0" cy="0"/>
          <a:chOff x="0" y="0"/>
          <a:chExt cx="0" cy="0"/>
        </a:xfrm>
      </p:grpSpPr>
      <p:pic>
        <p:nvPicPr>
          <p:cNvPr id="1242" name="Google Shape;1242;p101"/>
          <p:cNvPicPr preferRelativeResize="0"/>
          <p:nvPr/>
        </p:nvPicPr>
        <p:blipFill rotWithShape="1">
          <a:blip r:embed="rId2">
            <a:alphaModFix/>
          </a:blip>
          <a:srcRect l="25472" r="4942" b="15455"/>
          <a:stretch/>
        </p:blipFill>
        <p:spPr>
          <a:xfrm>
            <a:off x="2450295" y="706688"/>
            <a:ext cx="6693706" cy="4436812"/>
          </a:xfrm>
          <a:prstGeom prst="rect">
            <a:avLst/>
          </a:prstGeom>
          <a:noFill/>
          <a:ln>
            <a:noFill/>
          </a:ln>
        </p:spPr>
      </p:pic>
      <p:grpSp>
        <p:nvGrpSpPr>
          <p:cNvPr id="1243" name="Google Shape;1243;p101"/>
          <p:cNvGrpSpPr/>
          <p:nvPr/>
        </p:nvGrpSpPr>
        <p:grpSpPr>
          <a:xfrm>
            <a:off x="3299583" y="2031235"/>
            <a:ext cx="4006092" cy="2375207"/>
            <a:chOff x="7139426" y="5065329"/>
            <a:chExt cx="7992148" cy="4737802"/>
          </a:xfrm>
        </p:grpSpPr>
        <p:sp>
          <p:nvSpPr>
            <p:cNvPr id="1244" name="Google Shape;1244;p101"/>
            <p:cNvSpPr/>
            <p:nvPr/>
          </p:nvSpPr>
          <p:spPr>
            <a:xfrm>
              <a:off x="8217107" y="5351450"/>
              <a:ext cx="5866617" cy="40372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245" name="Google Shape;1245;p101"/>
            <p:cNvPicPr preferRelativeResize="0"/>
            <p:nvPr/>
          </p:nvPicPr>
          <p:blipFill rotWithShape="1">
            <a:blip r:embed="rId3">
              <a:alphaModFix/>
            </a:blip>
            <a:srcRect/>
            <a:stretch/>
          </p:blipFill>
          <p:spPr>
            <a:xfrm>
              <a:off x="7139426" y="5065329"/>
              <a:ext cx="7992148" cy="4737802"/>
            </a:xfrm>
            <a:prstGeom prst="rect">
              <a:avLst/>
            </a:prstGeom>
            <a:noFill/>
            <a:ln>
              <a:noFill/>
            </a:ln>
          </p:spPr>
        </p:pic>
      </p:grpSp>
      <p:sp>
        <p:nvSpPr>
          <p:cNvPr id="1246" name="Google Shape;1246;p101"/>
          <p:cNvSpPr txBox="1">
            <a:spLocks noGrp="1"/>
          </p:cNvSpPr>
          <p:nvPr>
            <p:ph type="body" idx="1"/>
          </p:nvPr>
        </p:nvSpPr>
        <p:spPr>
          <a:xfrm>
            <a:off x="269875" y="1100394"/>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47" name="Google Shape;1247;p101"/>
          <p:cNvSpPr>
            <a:spLocks noGrp="1"/>
          </p:cNvSpPr>
          <p:nvPr>
            <p:ph type="pic" idx="2"/>
          </p:nvPr>
        </p:nvSpPr>
        <p:spPr>
          <a:xfrm>
            <a:off x="3786936" y="2184441"/>
            <a:ext cx="2998775" cy="1946937"/>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248" name="Google Shape;1248;p101"/>
          <p:cNvSpPr txBox="1">
            <a:spLocks noGrp="1"/>
          </p:cNvSpPr>
          <p:nvPr>
            <p:ph type="title"/>
          </p:nvPr>
        </p:nvSpPr>
        <p:spPr>
          <a:xfrm>
            <a:off x="269876" y="270042"/>
            <a:ext cx="5760244"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9" name="Google Shape;1249;p101"/>
          <p:cNvSpPr txBox="1">
            <a:spLocks noGrp="1"/>
          </p:cNvSpPr>
          <p:nvPr>
            <p:ph type="body" idx="3"/>
          </p:nvPr>
        </p:nvSpPr>
        <p:spPr>
          <a:xfrm>
            <a:off x="268200" y="788522"/>
            <a:ext cx="5670551" cy="209336"/>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50" name="Google Shape;1250;p101"/>
          <p:cNvSpPr txBox="1">
            <a:spLocks noGrp="1"/>
          </p:cNvSpPr>
          <p:nvPr>
            <p:ph type="body" idx="4"/>
          </p:nvPr>
        </p:nvSpPr>
        <p:spPr>
          <a:xfrm>
            <a:off x="269874" y="1309730"/>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51" name="Google Shape;1251;p101"/>
          <p:cNvSpPr txBox="1">
            <a:spLocks noGrp="1"/>
          </p:cNvSpPr>
          <p:nvPr>
            <p:ph type="body" idx="5"/>
          </p:nvPr>
        </p:nvSpPr>
        <p:spPr>
          <a:xfrm>
            <a:off x="269875" y="2209246"/>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52" name="Google Shape;1252;p101"/>
          <p:cNvSpPr txBox="1">
            <a:spLocks noGrp="1"/>
          </p:cNvSpPr>
          <p:nvPr>
            <p:ph type="body" idx="6"/>
          </p:nvPr>
        </p:nvSpPr>
        <p:spPr>
          <a:xfrm>
            <a:off x="269874" y="2418582"/>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53" name="Google Shape;1253;p101"/>
          <p:cNvSpPr txBox="1">
            <a:spLocks noGrp="1"/>
          </p:cNvSpPr>
          <p:nvPr>
            <p:ph type="body" idx="7"/>
          </p:nvPr>
        </p:nvSpPr>
        <p:spPr>
          <a:xfrm>
            <a:off x="269875" y="3318098"/>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54" name="Google Shape;1254;p101"/>
          <p:cNvSpPr txBox="1">
            <a:spLocks noGrp="1"/>
          </p:cNvSpPr>
          <p:nvPr>
            <p:ph type="body" idx="8"/>
          </p:nvPr>
        </p:nvSpPr>
        <p:spPr>
          <a:xfrm>
            <a:off x="269874" y="3527434"/>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55" name="Google Shape;1255;p101"/>
          <p:cNvSpPr txBox="1">
            <a:spLocks noGrp="1"/>
          </p:cNvSpPr>
          <p:nvPr>
            <p:ph type="ftr" idx="11"/>
          </p:nvPr>
        </p:nvSpPr>
        <p:spPr>
          <a:xfrm>
            <a:off x="269876" y="4770736"/>
            <a:ext cx="5482339" cy="25807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6" name="Google Shape;1256;p101"/>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257" name="Google Shape;1257;p101"/>
          <p:cNvSpPr>
            <a:spLocks noGrp="1"/>
          </p:cNvSpPr>
          <p:nvPr>
            <p:ph type="pic" idx="9"/>
          </p:nvPr>
        </p:nvSpPr>
        <p:spPr>
          <a:xfrm>
            <a:off x="6184901" y="446950"/>
            <a:ext cx="2274672" cy="1476818"/>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3090161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2 up laptop and mobile">
  <p:cSld name="2 up laptop and mobile">
    <p:bg>
      <p:bgPr>
        <a:solidFill>
          <a:srgbClr val="F2F2F2"/>
        </a:solidFill>
        <a:effectLst/>
      </p:bgPr>
    </p:bg>
    <p:spTree>
      <p:nvGrpSpPr>
        <p:cNvPr id="1" name="Shape 1258"/>
        <p:cNvGrpSpPr/>
        <p:nvPr/>
      </p:nvGrpSpPr>
      <p:grpSpPr>
        <a:xfrm>
          <a:off x="0" y="0"/>
          <a:ext cx="0" cy="0"/>
          <a:chOff x="0" y="0"/>
          <a:chExt cx="0" cy="0"/>
        </a:xfrm>
      </p:grpSpPr>
      <p:pic>
        <p:nvPicPr>
          <p:cNvPr id="1259" name="Google Shape;1259;p102"/>
          <p:cNvPicPr preferRelativeResize="0"/>
          <p:nvPr/>
        </p:nvPicPr>
        <p:blipFill rotWithShape="1">
          <a:blip r:embed="rId2">
            <a:alphaModFix/>
          </a:blip>
          <a:srcRect/>
          <a:stretch/>
        </p:blipFill>
        <p:spPr>
          <a:xfrm>
            <a:off x="1839001" y="9519"/>
            <a:ext cx="7304999" cy="5162881"/>
          </a:xfrm>
          <a:prstGeom prst="rect">
            <a:avLst/>
          </a:prstGeom>
          <a:noFill/>
          <a:ln>
            <a:noFill/>
          </a:ln>
        </p:spPr>
      </p:pic>
      <p:grpSp>
        <p:nvGrpSpPr>
          <p:cNvPr id="1260" name="Google Shape;1260;p102"/>
          <p:cNvGrpSpPr/>
          <p:nvPr/>
        </p:nvGrpSpPr>
        <p:grpSpPr>
          <a:xfrm>
            <a:off x="2297354" y="1649428"/>
            <a:ext cx="5124580" cy="3038357"/>
            <a:chOff x="7139426" y="5065329"/>
            <a:chExt cx="7992148" cy="4737802"/>
          </a:xfrm>
        </p:grpSpPr>
        <p:sp>
          <p:nvSpPr>
            <p:cNvPr id="1261" name="Google Shape;1261;p102"/>
            <p:cNvSpPr/>
            <p:nvPr/>
          </p:nvSpPr>
          <p:spPr>
            <a:xfrm>
              <a:off x="8217107" y="5351450"/>
              <a:ext cx="5866617" cy="40372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262" name="Google Shape;1262;p102"/>
            <p:cNvPicPr preferRelativeResize="0"/>
            <p:nvPr/>
          </p:nvPicPr>
          <p:blipFill rotWithShape="1">
            <a:blip r:embed="rId3">
              <a:alphaModFix/>
            </a:blip>
            <a:srcRect/>
            <a:stretch/>
          </p:blipFill>
          <p:spPr>
            <a:xfrm>
              <a:off x="7139426" y="5065329"/>
              <a:ext cx="7992148" cy="4737802"/>
            </a:xfrm>
            <a:prstGeom prst="rect">
              <a:avLst/>
            </a:prstGeom>
            <a:noFill/>
            <a:ln>
              <a:noFill/>
            </a:ln>
          </p:spPr>
        </p:pic>
      </p:grpSp>
      <p:sp>
        <p:nvSpPr>
          <p:cNvPr id="1263" name="Google Shape;1263;p102"/>
          <p:cNvSpPr txBox="1">
            <a:spLocks noGrp="1"/>
          </p:cNvSpPr>
          <p:nvPr>
            <p:ph type="body" idx="1"/>
          </p:nvPr>
        </p:nvSpPr>
        <p:spPr>
          <a:xfrm>
            <a:off x="269875" y="1100394"/>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64" name="Google Shape;1264;p102"/>
          <p:cNvSpPr>
            <a:spLocks noGrp="1"/>
          </p:cNvSpPr>
          <p:nvPr>
            <p:ph type="pic" idx="2"/>
          </p:nvPr>
        </p:nvSpPr>
        <p:spPr>
          <a:xfrm>
            <a:off x="2952038" y="1870552"/>
            <a:ext cx="3798013" cy="2453599"/>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265" name="Google Shape;1265;p102"/>
          <p:cNvSpPr txBox="1">
            <a:spLocks noGrp="1"/>
          </p:cNvSpPr>
          <p:nvPr>
            <p:ph type="title"/>
          </p:nvPr>
        </p:nvSpPr>
        <p:spPr>
          <a:xfrm>
            <a:off x="269876" y="270042"/>
            <a:ext cx="5760244"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6" name="Google Shape;1266;p102"/>
          <p:cNvSpPr txBox="1">
            <a:spLocks noGrp="1"/>
          </p:cNvSpPr>
          <p:nvPr>
            <p:ph type="body" idx="3"/>
          </p:nvPr>
        </p:nvSpPr>
        <p:spPr>
          <a:xfrm>
            <a:off x="268200" y="788522"/>
            <a:ext cx="5670551" cy="209336"/>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67" name="Google Shape;1267;p102"/>
          <p:cNvSpPr txBox="1">
            <a:spLocks noGrp="1"/>
          </p:cNvSpPr>
          <p:nvPr>
            <p:ph type="body" idx="4"/>
          </p:nvPr>
        </p:nvSpPr>
        <p:spPr>
          <a:xfrm>
            <a:off x="269874" y="1309730"/>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68" name="Google Shape;1268;p102"/>
          <p:cNvSpPr txBox="1">
            <a:spLocks noGrp="1"/>
          </p:cNvSpPr>
          <p:nvPr>
            <p:ph type="body" idx="5"/>
          </p:nvPr>
        </p:nvSpPr>
        <p:spPr>
          <a:xfrm>
            <a:off x="269875" y="2209246"/>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69" name="Google Shape;1269;p102"/>
          <p:cNvSpPr txBox="1">
            <a:spLocks noGrp="1"/>
          </p:cNvSpPr>
          <p:nvPr>
            <p:ph type="body" idx="6"/>
          </p:nvPr>
        </p:nvSpPr>
        <p:spPr>
          <a:xfrm>
            <a:off x="269874" y="2418582"/>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70" name="Google Shape;1270;p102"/>
          <p:cNvSpPr txBox="1">
            <a:spLocks noGrp="1"/>
          </p:cNvSpPr>
          <p:nvPr>
            <p:ph type="body" idx="7"/>
          </p:nvPr>
        </p:nvSpPr>
        <p:spPr>
          <a:xfrm>
            <a:off x="269875" y="3318098"/>
            <a:ext cx="2180420" cy="24252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71" name="Google Shape;1271;p102"/>
          <p:cNvSpPr txBox="1">
            <a:spLocks noGrp="1"/>
          </p:cNvSpPr>
          <p:nvPr>
            <p:ph type="body" idx="8"/>
          </p:nvPr>
        </p:nvSpPr>
        <p:spPr>
          <a:xfrm>
            <a:off x="269874" y="3527434"/>
            <a:ext cx="2181192" cy="69899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72" name="Google Shape;1272;p102"/>
          <p:cNvSpPr txBox="1">
            <a:spLocks noGrp="1"/>
          </p:cNvSpPr>
          <p:nvPr>
            <p:ph type="ftr" idx="11"/>
          </p:nvPr>
        </p:nvSpPr>
        <p:spPr>
          <a:xfrm>
            <a:off x="269876" y="4770736"/>
            <a:ext cx="5482339" cy="25807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3" name="Google Shape;1273;p102"/>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pic>
        <p:nvPicPr>
          <p:cNvPr id="1274" name="Google Shape;1274;p102"/>
          <p:cNvPicPr preferRelativeResize="0"/>
          <p:nvPr/>
        </p:nvPicPr>
        <p:blipFill rotWithShape="1">
          <a:blip r:embed="rId4">
            <a:alphaModFix/>
          </a:blip>
          <a:srcRect/>
          <a:stretch/>
        </p:blipFill>
        <p:spPr>
          <a:xfrm>
            <a:off x="6903164" y="877074"/>
            <a:ext cx="1748422" cy="2747035"/>
          </a:xfrm>
          <a:prstGeom prst="rect">
            <a:avLst/>
          </a:prstGeom>
          <a:noFill/>
          <a:ln>
            <a:noFill/>
          </a:ln>
        </p:spPr>
      </p:pic>
      <p:sp>
        <p:nvSpPr>
          <p:cNvPr id="1275" name="Google Shape;1275;p102"/>
          <p:cNvSpPr>
            <a:spLocks noGrp="1"/>
          </p:cNvSpPr>
          <p:nvPr>
            <p:ph type="pic" idx="9"/>
          </p:nvPr>
        </p:nvSpPr>
        <p:spPr>
          <a:xfrm>
            <a:off x="7215503" y="1184366"/>
            <a:ext cx="1139149" cy="2157010"/>
          </a:xfrm>
          <a:prstGeom prst="roundRect">
            <a:avLst>
              <a:gd name="adj" fmla="val 5813"/>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72424325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Mobile screenshot with text">
  <p:cSld name="Mobile screenshot with text">
    <p:bg>
      <p:bgPr>
        <a:solidFill>
          <a:srgbClr val="F2F2F2"/>
        </a:solidFill>
        <a:effectLst/>
      </p:bgPr>
    </p:bg>
    <p:spTree>
      <p:nvGrpSpPr>
        <p:cNvPr id="1" name="Shape 1276"/>
        <p:cNvGrpSpPr/>
        <p:nvPr/>
      </p:nvGrpSpPr>
      <p:grpSpPr>
        <a:xfrm>
          <a:off x="0" y="0"/>
          <a:ext cx="0" cy="0"/>
          <a:chOff x="0" y="0"/>
          <a:chExt cx="0" cy="0"/>
        </a:xfrm>
      </p:grpSpPr>
      <p:pic>
        <p:nvPicPr>
          <p:cNvPr id="1277" name="Google Shape;1277;p103"/>
          <p:cNvPicPr preferRelativeResize="0"/>
          <p:nvPr/>
        </p:nvPicPr>
        <p:blipFill rotWithShape="1">
          <a:blip r:embed="rId2">
            <a:alphaModFix/>
          </a:blip>
          <a:srcRect t="8975" r="52366"/>
          <a:stretch/>
        </p:blipFill>
        <p:spPr>
          <a:xfrm>
            <a:off x="3987520" y="-250045"/>
            <a:ext cx="5274469" cy="5498643"/>
          </a:xfrm>
          <a:prstGeom prst="rect">
            <a:avLst/>
          </a:prstGeom>
          <a:noFill/>
          <a:ln>
            <a:noFill/>
          </a:ln>
        </p:spPr>
      </p:pic>
      <p:sp>
        <p:nvSpPr>
          <p:cNvPr id="1278" name="Google Shape;1278;p103"/>
          <p:cNvSpPr/>
          <p:nvPr/>
        </p:nvSpPr>
        <p:spPr>
          <a:xfrm>
            <a:off x="3854784" y="742065"/>
            <a:ext cx="2116261" cy="3948130"/>
          </a:xfrm>
          <a:prstGeom prst="roundRect">
            <a:avLst>
              <a:gd name="adj" fmla="val 12385"/>
            </a:avLst>
          </a:prstGeom>
          <a:solidFill>
            <a:schemeClr val="l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279" name="Google Shape;1279;p103"/>
          <p:cNvPicPr preferRelativeResize="0"/>
          <p:nvPr/>
        </p:nvPicPr>
        <p:blipFill rotWithShape="1">
          <a:blip r:embed="rId3">
            <a:alphaModFix/>
          </a:blip>
          <a:srcRect/>
          <a:stretch/>
        </p:blipFill>
        <p:spPr>
          <a:xfrm>
            <a:off x="3339348" y="246358"/>
            <a:ext cx="3143900" cy="4939544"/>
          </a:xfrm>
          <a:prstGeom prst="rect">
            <a:avLst/>
          </a:prstGeom>
          <a:noFill/>
          <a:ln>
            <a:noFill/>
          </a:ln>
        </p:spPr>
      </p:pic>
      <p:sp>
        <p:nvSpPr>
          <p:cNvPr id="1280" name="Google Shape;1280;p103"/>
          <p:cNvSpPr txBox="1">
            <a:spLocks noGrp="1"/>
          </p:cNvSpPr>
          <p:nvPr>
            <p:ph type="title"/>
          </p:nvPr>
        </p:nvSpPr>
        <p:spPr>
          <a:xfrm>
            <a:off x="269876" y="270042"/>
            <a:ext cx="5760244"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1" name="Google Shape;1281;p103"/>
          <p:cNvSpPr txBox="1">
            <a:spLocks noGrp="1"/>
          </p:cNvSpPr>
          <p:nvPr>
            <p:ph type="body" idx="1"/>
          </p:nvPr>
        </p:nvSpPr>
        <p:spPr>
          <a:xfrm>
            <a:off x="268200" y="788522"/>
            <a:ext cx="5670551" cy="209336"/>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82" name="Google Shape;1282;p103"/>
          <p:cNvSpPr txBox="1">
            <a:spLocks noGrp="1"/>
          </p:cNvSpPr>
          <p:nvPr>
            <p:ph type="ftr" idx="11"/>
          </p:nvPr>
        </p:nvSpPr>
        <p:spPr>
          <a:xfrm>
            <a:off x="269876" y="4770736"/>
            <a:ext cx="5482339" cy="25807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3" name="Google Shape;1283;p103"/>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284" name="Google Shape;1284;p103"/>
          <p:cNvSpPr>
            <a:spLocks noGrp="1"/>
          </p:cNvSpPr>
          <p:nvPr>
            <p:ph type="pic" idx="2"/>
          </p:nvPr>
        </p:nvSpPr>
        <p:spPr>
          <a:xfrm>
            <a:off x="3886806" y="768935"/>
            <a:ext cx="2048345" cy="3878597"/>
          </a:xfrm>
          <a:prstGeom prst="roundRect">
            <a:avLst>
              <a:gd name="adj" fmla="val 5813"/>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285" name="Google Shape;1285;p103"/>
          <p:cNvSpPr txBox="1">
            <a:spLocks noGrp="1"/>
          </p:cNvSpPr>
          <p:nvPr>
            <p:ph type="body" idx="3"/>
          </p:nvPr>
        </p:nvSpPr>
        <p:spPr>
          <a:xfrm>
            <a:off x="269875" y="1100395"/>
            <a:ext cx="2789045"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86" name="Google Shape;1286;p103"/>
          <p:cNvSpPr txBox="1">
            <a:spLocks noGrp="1"/>
          </p:cNvSpPr>
          <p:nvPr>
            <p:ph type="body" idx="4"/>
          </p:nvPr>
        </p:nvSpPr>
        <p:spPr>
          <a:xfrm>
            <a:off x="269875" y="1309731"/>
            <a:ext cx="2790032"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87" name="Google Shape;1287;p103"/>
          <p:cNvSpPr txBox="1">
            <a:spLocks noGrp="1"/>
          </p:cNvSpPr>
          <p:nvPr>
            <p:ph type="body" idx="5"/>
          </p:nvPr>
        </p:nvSpPr>
        <p:spPr>
          <a:xfrm>
            <a:off x="269875" y="2209246"/>
            <a:ext cx="2789045"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88" name="Google Shape;1288;p103"/>
          <p:cNvSpPr txBox="1">
            <a:spLocks noGrp="1"/>
          </p:cNvSpPr>
          <p:nvPr>
            <p:ph type="body" idx="6"/>
          </p:nvPr>
        </p:nvSpPr>
        <p:spPr>
          <a:xfrm>
            <a:off x="269875" y="2418582"/>
            <a:ext cx="2790032"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89" name="Google Shape;1289;p103"/>
          <p:cNvSpPr txBox="1">
            <a:spLocks noGrp="1"/>
          </p:cNvSpPr>
          <p:nvPr>
            <p:ph type="body" idx="7"/>
          </p:nvPr>
        </p:nvSpPr>
        <p:spPr>
          <a:xfrm>
            <a:off x="269875" y="3318099"/>
            <a:ext cx="3490472"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90" name="Google Shape;1290;p103"/>
          <p:cNvSpPr txBox="1">
            <a:spLocks noGrp="1"/>
          </p:cNvSpPr>
          <p:nvPr>
            <p:ph type="body" idx="8"/>
          </p:nvPr>
        </p:nvSpPr>
        <p:spPr>
          <a:xfrm>
            <a:off x="269874" y="3527435"/>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01309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 2 up Mobile screenshot with text">
  <p:cSld name=" 2 up Mobile screenshot with text">
    <p:bg>
      <p:bgPr>
        <a:solidFill>
          <a:srgbClr val="F2F2F2"/>
        </a:solidFill>
        <a:effectLst/>
      </p:bgPr>
    </p:bg>
    <p:spTree>
      <p:nvGrpSpPr>
        <p:cNvPr id="1" name="Shape 1291"/>
        <p:cNvGrpSpPr/>
        <p:nvPr/>
      </p:nvGrpSpPr>
      <p:grpSpPr>
        <a:xfrm>
          <a:off x="0" y="0"/>
          <a:ext cx="0" cy="0"/>
          <a:chOff x="0" y="0"/>
          <a:chExt cx="0" cy="0"/>
        </a:xfrm>
      </p:grpSpPr>
      <p:pic>
        <p:nvPicPr>
          <p:cNvPr id="1292" name="Google Shape;1292;p104"/>
          <p:cNvPicPr preferRelativeResize="0"/>
          <p:nvPr/>
        </p:nvPicPr>
        <p:blipFill rotWithShape="1">
          <a:blip r:embed="rId2">
            <a:alphaModFix/>
          </a:blip>
          <a:srcRect l="-11702" t="-263" r="18" b="262"/>
          <a:stretch/>
        </p:blipFill>
        <p:spPr>
          <a:xfrm>
            <a:off x="989806" y="-490770"/>
            <a:ext cx="8158439" cy="5162881"/>
          </a:xfrm>
          <a:prstGeom prst="rect">
            <a:avLst/>
          </a:prstGeom>
          <a:noFill/>
          <a:ln>
            <a:noFill/>
          </a:ln>
        </p:spPr>
      </p:pic>
      <p:sp>
        <p:nvSpPr>
          <p:cNvPr id="1293" name="Google Shape;1293;p104"/>
          <p:cNvSpPr/>
          <p:nvPr/>
        </p:nvSpPr>
        <p:spPr>
          <a:xfrm>
            <a:off x="6240665" y="691726"/>
            <a:ext cx="2116261" cy="3948130"/>
          </a:xfrm>
          <a:prstGeom prst="roundRect">
            <a:avLst>
              <a:gd name="adj" fmla="val 12385"/>
            </a:avLst>
          </a:prstGeom>
          <a:solidFill>
            <a:schemeClr val="l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294" name="Google Shape;1294;p104"/>
          <p:cNvPicPr preferRelativeResize="0"/>
          <p:nvPr/>
        </p:nvPicPr>
        <p:blipFill rotWithShape="1">
          <a:blip r:embed="rId3">
            <a:alphaModFix/>
          </a:blip>
          <a:srcRect/>
          <a:stretch/>
        </p:blipFill>
        <p:spPr>
          <a:xfrm>
            <a:off x="5750946" y="242382"/>
            <a:ext cx="3143900" cy="4939544"/>
          </a:xfrm>
          <a:prstGeom prst="rect">
            <a:avLst/>
          </a:prstGeom>
          <a:noFill/>
          <a:ln>
            <a:noFill/>
          </a:ln>
        </p:spPr>
      </p:pic>
      <p:sp>
        <p:nvSpPr>
          <p:cNvPr id="1295" name="Google Shape;1295;p104"/>
          <p:cNvSpPr txBox="1">
            <a:spLocks noGrp="1"/>
          </p:cNvSpPr>
          <p:nvPr>
            <p:ph type="title"/>
          </p:nvPr>
        </p:nvSpPr>
        <p:spPr>
          <a:xfrm>
            <a:off x="269876" y="270042"/>
            <a:ext cx="5760244"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6" name="Google Shape;1296;p104"/>
          <p:cNvSpPr txBox="1">
            <a:spLocks noGrp="1"/>
          </p:cNvSpPr>
          <p:nvPr>
            <p:ph type="body" idx="1"/>
          </p:nvPr>
        </p:nvSpPr>
        <p:spPr>
          <a:xfrm>
            <a:off x="268200" y="788522"/>
            <a:ext cx="5670551" cy="209336"/>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97" name="Google Shape;1297;p104"/>
          <p:cNvSpPr txBox="1">
            <a:spLocks noGrp="1"/>
          </p:cNvSpPr>
          <p:nvPr>
            <p:ph type="ftr" idx="11"/>
          </p:nvPr>
        </p:nvSpPr>
        <p:spPr>
          <a:xfrm>
            <a:off x="269876" y="4770736"/>
            <a:ext cx="5482339" cy="25807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8" name="Google Shape;1298;p104"/>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299" name="Google Shape;1299;p104"/>
          <p:cNvSpPr>
            <a:spLocks noGrp="1"/>
          </p:cNvSpPr>
          <p:nvPr>
            <p:ph type="pic" idx="2"/>
          </p:nvPr>
        </p:nvSpPr>
        <p:spPr>
          <a:xfrm>
            <a:off x="6298404" y="764958"/>
            <a:ext cx="2048345" cy="3878597"/>
          </a:xfrm>
          <a:prstGeom prst="roundRect">
            <a:avLst>
              <a:gd name="adj" fmla="val 5813"/>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00" name="Google Shape;1300;p104"/>
          <p:cNvSpPr txBox="1">
            <a:spLocks noGrp="1"/>
          </p:cNvSpPr>
          <p:nvPr>
            <p:ph type="body" idx="3"/>
          </p:nvPr>
        </p:nvSpPr>
        <p:spPr>
          <a:xfrm>
            <a:off x="269874" y="1100393"/>
            <a:ext cx="2865284" cy="256749"/>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01" name="Google Shape;1301;p104"/>
          <p:cNvSpPr txBox="1">
            <a:spLocks noGrp="1"/>
          </p:cNvSpPr>
          <p:nvPr>
            <p:ph type="body" idx="4"/>
          </p:nvPr>
        </p:nvSpPr>
        <p:spPr>
          <a:xfrm>
            <a:off x="269874" y="1309730"/>
            <a:ext cx="2866298" cy="739995"/>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02" name="Google Shape;1302;p104"/>
          <p:cNvSpPr txBox="1">
            <a:spLocks noGrp="1"/>
          </p:cNvSpPr>
          <p:nvPr>
            <p:ph type="body" idx="5"/>
          </p:nvPr>
        </p:nvSpPr>
        <p:spPr>
          <a:xfrm>
            <a:off x="269874" y="2209246"/>
            <a:ext cx="2865284" cy="256749"/>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03" name="Google Shape;1303;p104"/>
          <p:cNvSpPr txBox="1">
            <a:spLocks noGrp="1"/>
          </p:cNvSpPr>
          <p:nvPr>
            <p:ph type="body" idx="6"/>
          </p:nvPr>
        </p:nvSpPr>
        <p:spPr>
          <a:xfrm>
            <a:off x="269874" y="2418582"/>
            <a:ext cx="2866298" cy="739995"/>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04" name="Google Shape;1304;p104"/>
          <p:cNvSpPr txBox="1">
            <a:spLocks noGrp="1"/>
          </p:cNvSpPr>
          <p:nvPr>
            <p:ph type="body" idx="7"/>
          </p:nvPr>
        </p:nvSpPr>
        <p:spPr>
          <a:xfrm>
            <a:off x="269874" y="3318098"/>
            <a:ext cx="2865284" cy="256749"/>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05" name="Google Shape;1305;p104"/>
          <p:cNvSpPr txBox="1">
            <a:spLocks noGrp="1"/>
          </p:cNvSpPr>
          <p:nvPr>
            <p:ph type="body" idx="8"/>
          </p:nvPr>
        </p:nvSpPr>
        <p:spPr>
          <a:xfrm>
            <a:off x="269874" y="3527435"/>
            <a:ext cx="2866298" cy="739995"/>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06" name="Google Shape;1306;p104"/>
          <p:cNvSpPr/>
          <p:nvPr/>
        </p:nvSpPr>
        <p:spPr>
          <a:xfrm>
            <a:off x="3683255" y="723981"/>
            <a:ext cx="2116261" cy="3948130"/>
          </a:xfrm>
          <a:prstGeom prst="roundRect">
            <a:avLst>
              <a:gd name="adj" fmla="val 12385"/>
            </a:avLst>
          </a:prstGeom>
          <a:solidFill>
            <a:schemeClr val="l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307" name="Google Shape;1307;p104"/>
          <p:cNvPicPr preferRelativeResize="0"/>
          <p:nvPr/>
        </p:nvPicPr>
        <p:blipFill rotWithShape="1">
          <a:blip r:embed="rId3">
            <a:alphaModFix/>
          </a:blip>
          <a:srcRect/>
          <a:stretch/>
        </p:blipFill>
        <p:spPr>
          <a:xfrm>
            <a:off x="3250948" y="254530"/>
            <a:ext cx="3143900" cy="4939544"/>
          </a:xfrm>
          <a:prstGeom prst="rect">
            <a:avLst/>
          </a:prstGeom>
          <a:noFill/>
          <a:ln>
            <a:noFill/>
          </a:ln>
        </p:spPr>
      </p:pic>
      <p:sp>
        <p:nvSpPr>
          <p:cNvPr id="1308" name="Google Shape;1308;p104"/>
          <p:cNvSpPr>
            <a:spLocks noGrp="1"/>
          </p:cNvSpPr>
          <p:nvPr>
            <p:ph type="pic" idx="9"/>
          </p:nvPr>
        </p:nvSpPr>
        <p:spPr>
          <a:xfrm>
            <a:off x="3798406" y="777107"/>
            <a:ext cx="2048345" cy="3878597"/>
          </a:xfrm>
          <a:prstGeom prst="roundRect">
            <a:avLst>
              <a:gd name="adj" fmla="val 5813"/>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91930567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3 up Mobile hero">
  <p:cSld name="3 up Mobile hero">
    <p:bg>
      <p:bgPr>
        <a:solidFill>
          <a:schemeClr val="dk1"/>
        </a:solidFill>
        <a:effectLst/>
      </p:bgPr>
    </p:bg>
    <p:spTree>
      <p:nvGrpSpPr>
        <p:cNvPr id="1" name="Shape 1309"/>
        <p:cNvGrpSpPr/>
        <p:nvPr/>
      </p:nvGrpSpPr>
      <p:grpSpPr>
        <a:xfrm>
          <a:off x="0" y="0"/>
          <a:ext cx="0" cy="0"/>
          <a:chOff x="0" y="0"/>
          <a:chExt cx="0" cy="0"/>
        </a:xfrm>
      </p:grpSpPr>
      <p:pic>
        <p:nvPicPr>
          <p:cNvPr id="1310" name="Google Shape;1310;p105"/>
          <p:cNvPicPr preferRelativeResize="0"/>
          <p:nvPr/>
        </p:nvPicPr>
        <p:blipFill rotWithShape="1">
          <a:blip r:embed="rId2">
            <a:alphaModFix/>
          </a:blip>
          <a:srcRect r="4944"/>
          <a:stretch/>
        </p:blipFill>
        <p:spPr>
          <a:xfrm>
            <a:off x="0" y="0"/>
            <a:ext cx="9144000" cy="5247880"/>
          </a:xfrm>
          <a:prstGeom prst="rect">
            <a:avLst/>
          </a:prstGeom>
          <a:noFill/>
          <a:ln>
            <a:noFill/>
          </a:ln>
        </p:spPr>
      </p:pic>
      <p:sp>
        <p:nvSpPr>
          <p:cNvPr id="1311" name="Google Shape;1311;p105"/>
          <p:cNvSpPr/>
          <p:nvPr/>
        </p:nvSpPr>
        <p:spPr>
          <a:xfrm>
            <a:off x="6638615" y="1095544"/>
            <a:ext cx="1515983" cy="2801888"/>
          </a:xfrm>
          <a:prstGeom prst="roundRect">
            <a:avLst>
              <a:gd name="adj" fmla="val 12385"/>
            </a:avLst>
          </a:prstGeom>
          <a:solidFill>
            <a:schemeClr val="dk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312" name="Google Shape;1312;p105"/>
          <p:cNvPicPr preferRelativeResize="0"/>
          <p:nvPr/>
        </p:nvPicPr>
        <p:blipFill rotWithShape="1">
          <a:blip r:embed="rId3">
            <a:alphaModFix/>
          </a:blip>
          <a:srcRect/>
          <a:stretch/>
        </p:blipFill>
        <p:spPr>
          <a:xfrm>
            <a:off x="6251839" y="769146"/>
            <a:ext cx="2247431" cy="3531055"/>
          </a:xfrm>
          <a:prstGeom prst="rect">
            <a:avLst/>
          </a:prstGeom>
          <a:noFill/>
          <a:ln>
            <a:noFill/>
          </a:ln>
        </p:spPr>
      </p:pic>
      <p:sp>
        <p:nvSpPr>
          <p:cNvPr id="1313" name="Google Shape;1313;p105"/>
          <p:cNvSpPr txBox="1">
            <a:spLocks noGrp="1"/>
          </p:cNvSpPr>
          <p:nvPr>
            <p:ph type="title"/>
          </p:nvPr>
        </p:nvSpPr>
        <p:spPr>
          <a:xfrm>
            <a:off x="269875" y="270042"/>
            <a:ext cx="7696489" cy="17690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4" name="Google Shape;1314;p105"/>
          <p:cNvSpPr txBox="1">
            <a:spLocks noGrp="1"/>
          </p:cNvSpPr>
          <p:nvPr>
            <p:ph type="ftr" idx="11"/>
          </p:nvPr>
        </p:nvSpPr>
        <p:spPr>
          <a:xfrm>
            <a:off x="269876" y="4770736"/>
            <a:ext cx="5482339" cy="25807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5" name="Google Shape;1315;p105"/>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316" name="Google Shape;1316;p105"/>
          <p:cNvSpPr txBox="1">
            <a:spLocks noGrp="1"/>
          </p:cNvSpPr>
          <p:nvPr>
            <p:ph type="body" idx="1"/>
          </p:nvPr>
        </p:nvSpPr>
        <p:spPr>
          <a:xfrm>
            <a:off x="906826" y="4142094"/>
            <a:ext cx="2865284" cy="256749"/>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17" name="Google Shape;1317;p105"/>
          <p:cNvSpPr txBox="1">
            <a:spLocks noGrp="1"/>
          </p:cNvSpPr>
          <p:nvPr>
            <p:ph type="body" idx="2"/>
          </p:nvPr>
        </p:nvSpPr>
        <p:spPr>
          <a:xfrm>
            <a:off x="906827" y="4351431"/>
            <a:ext cx="7283881" cy="419306"/>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18" name="Google Shape;1318;p105"/>
          <p:cNvSpPr/>
          <p:nvPr/>
        </p:nvSpPr>
        <p:spPr>
          <a:xfrm>
            <a:off x="3720660" y="1079482"/>
            <a:ext cx="1589528" cy="2817950"/>
          </a:xfrm>
          <a:prstGeom prst="roundRect">
            <a:avLst>
              <a:gd name="adj" fmla="val 12385"/>
            </a:avLst>
          </a:prstGeom>
          <a:solidFill>
            <a:schemeClr val="dk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319" name="Google Shape;1319;p105"/>
          <p:cNvPicPr preferRelativeResize="0"/>
          <p:nvPr/>
        </p:nvPicPr>
        <p:blipFill rotWithShape="1">
          <a:blip r:embed="rId3">
            <a:alphaModFix/>
          </a:blip>
          <a:srcRect/>
          <a:stretch/>
        </p:blipFill>
        <p:spPr>
          <a:xfrm>
            <a:off x="3409110" y="769146"/>
            <a:ext cx="2247431" cy="3531055"/>
          </a:xfrm>
          <a:prstGeom prst="rect">
            <a:avLst/>
          </a:prstGeom>
          <a:noFill/>
          <a:ln>
            <a:noFill/>
          </a:ln>
        </p:spPr>
      </p:pic>
      <p:sp>
        <p:nvSpPr>
          <p:cNvPr id="1320" name="Google Shape;1320;p105"/>
          <p:cNvSpPr>
            <a:spLocks noGrp="1"/>
          </p:cNvSpPr>
          <p:nvPr>
            <p:ph type="pic" idx="3"/>
          </p:nvPr>
        </p:nvSpPr>
        <p:spPr>
          <a:xfrm>
            <a:off x="937804" y="1150216"/>
            <a:ext cx="1491866" cy="2771131"/>
          </a:xfrm>
          <a:prstGeom prst="roundRect">
            <a:avLst>
              <a:gd name="adj" fmla="val 5813"/>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21" name="Google Shape;1321;p105"/>
          <p:cNvSpPr>
            <a:spLocks noGrp="1"/>
          </p:cNvSpPr>
          <p:nvPr>
            <p:ph type="pic" idx="4"/>
          </p:nvPr>
        </p:nvSpPr>
        <p:spPr>
          <a:xfrm>
            <a:off x="6638615" y="1147999"/>
            <a:ext cx="1464646" cy="2773347"/>
          </a:xfrm>
          <a:prstGeom prst="roundRect">
            <a:avLst>
              <a:gd name="adj" fmla="val 5813"/>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22" name="Google Shape;1322;p105"/>
          <p:cNvSpPr>
            <a:spLocks noGrp="1"/>
          </p:cNvSpPr>
          <p:nvPr>
            <p:ph type="pic" idx="5"/>
          </p:nvPr>
        </p:nvSpPr>
        <p:spPr>
          <a:xfrm>
            <a:off x="3797922" y="1150216"/>
            <a:ext cx="1452992" cy="2771131"/>
          </a:xfrm>
          <a:prstGeom prst="roundRect">
            <a:avLst>
              <a:gd name="adj" fmla="val 5813"/>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23" name="Google Shape;1323;p105"/>
          <p:cNvSpPr txBox="1">
            <a:spLocks noGrp="1"/>
          </p:cNvSpPr>
          <p:nvPr>
            <p:ph type="body" idx="6"/>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08435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ablet screenshot with text">
  <p:cSld name="Tablet screenshot with text">
    <p:bg>
      <p:bgPr>
        <a:solidFill>
          <a:srgbClr val="F7F7F7"/>
        </a:solidFill>
        <a:effectLst/>
      </p:bgPr>
    </p:bg>
    <p:spTree>
      <p:nvGrpSpPr>
        <p:cNvPr id="1" name="Shape 1324"/>
        <p:cNvGrpSpPr/>
        <p:nvPr/>
      </p:nvGrpSpPr>
      <p:grpSpPr>
        <a:xfrm>
          <a:off x="0" y="0"/>
          <a:ext cx="0" cy="0"/>
          <a:chOff x="0" y="0"/>
          <a:chExt cx="0" cy="0"/>
        </a:xfrm>
      </p:grpSpPr>
      <p:pic>
        <p:nvPicPr>
          <p:cNvPr id="1325" name="Google Shape;1325;p106"/>
          <p:cNvPicPr preferRelativeResize="0"/>
          <p:nvPr/>
        </p:nvPicPr>
        <p:blipFill rotWithShape="1">
          <a:blip r:embed="rId2">
            <a:alphaModFix/>
          </a:blip>
          <a:srcRect/>
          <a:stretch/>
        </p:blipFill>
        <p:spPr>
          <a:xfrm>
            <a:off x="1839001" y="-19381"/>
            <a:ext cx="7304999" cy="5162881"/>
          </a:xfrm>
          <a:prstGeom prst="rect">
            <a:avLst/>
          </a:prstGeom>
          <a:noFill/>
          <a:ln>
            <a:noFill/>
          </a:ln>
        </p:spPr>
      </p:pic>
      <p:pic>
        <p:nvPicPr>
          <p:cNvPr id="1326" name="Google Shape;1326;p106"/>
          <p:cNvPicPr preferRelativeResize="0"/>
          <p:nvPr/>
        </p:nvPicPr>
        <p:blipFill rotWithShape="1">
          <a:blip r:embed="rId3">
            <a:alphaModFix/>
          </a:blip>
          <a:srcRect/>
          <a:stretch/>
        </p:blipFill>
        <p:spPr>
          <a:xfrm>
            <a:off x="3677217" y="643396"/>
            <a:ext cx="4214453" cy="4215104"/>
          </a:xfrm>
          <a:prstGeom prst="rect">
            <a:avLst/>
          </a:prstGeom>
          <a:noFill/>
          <a:ln>
            <a:noFill/>
          </a:ln>
        </p:spPr>
      </p:pic>
      <p:sp>
        <p:nvSpPr>
          <p:cNvPr id="1327" name="Google Shape;1327;p106"/>
          <p:cNvSpPr txBox="1">
            <a:spLocks noGrp="1"/>
          </p:cNvSpPr>
          <p:nvPr>
            <p:ph type="title"/>
          </p:nvPr>
        </p:nvSpPr>
        <p:spPr>
          <a:xfrm>
            <a:off x="269875" y="270041"/>
            <a:ext cx="8458489" cy="203042"/>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8" name="Google Shape;1328;p106"/>
          <p:cNvSpPr txBox="1">
            <a:spLocks noGrp="1"/>
          </p:cNvSpPr>
          <p:nvPr>
            <p:ph type="ftr" idx="11"/>
          </p:nvPr>
        </p:nvSpPr>
        <p:spPr>
          <a:xfrm>
            <a:off x="269876" y="4770736"/>
            <a:ext cx="5482339" cy="25807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9" name="Google Shape;1329;p106"/>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330" name="Google Shape;1330;p106"/>
          <p:cNvSpPr>
            <a:spLocks noGrp="1"/>
          </p:cNvSpPr>
          <p:nvPr>
            <p:ph type="pic" idx="2"/>
          </p:nvPr>
        </p:nvSpPr>
        <p:spPr>
          <a:xfrm>
            <a:off x="4474845" y="1034575"/>
            <a:ext cx="2618270" cy="3435245"/>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31" name="Google Shape;1331;p106"/>
          <p:cNvSpPr txBox="1">
            <a:spLocks noGrp="1"/>
          </p:cNvSpPr>
          <p:nvPr>
            <p:ph type="body" idx="1"/>
          </p:nvPr>
        </p:nvSpPr>
        <p:spPr>
          <a:xfrm>
            <a:off x="269875" y="1100394"/>
            <a:ext cx="2789045" cy="202333"/>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32" name="Google Shape;1332;p106"/>
          <p:cNvSpPr txBox="1">
            <a:spLocks noGrp="1"/>
          </p:cNvSpPr>
          <p:nvPr>
            <p:ph type="body" idx="3"/>
          </p:nvPr>
        </p:nvSpPr>
        <p:spPr>
          <a:xfrm>
            <a:off x="269875" y="1309731"/>
            <a:ext cx="2790032" cy="583157"/>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33" name="Google Shape;1333;p106"/>
          <p:cNvSpPr txBox="1">
            <a:spLocks noGrp="1"/>
          </p:cNvSpPr>
          <p:nvPr>
            <p:ph type="body" idx="4"/>
          </p:nvPr>
        </p:nvSpPr>
        <p:spPr>
          <a:xfrm>
            <a:off x="269875" y="2209246"/>
            <a:ext cx="2789045" cy="202333"/>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34" name="Google Shape;1334;p106"/>
          <p:cNvSpPr txBox="1">
            <a:spLocks noGrp="1"/>
          </p:cNvSpPr>
          <p:nvPr>
            <p:ph type="body" idx="5"/>
          </p:nvPr>
        </p:nvSpPr>
        <p:spPr>
          <a:xfrm>
            <a:off x="269875" y="2418583"/>
            <a:ext cx="2790032" cy="583157"/>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35" name="Google Shape;1335;p106"/>
          <p:cNvSpPr txBox="1">
            <a:spLocks noGrp="1"/>
          </p:cNvSpPr>
          <p:nvPr>
            <p:ph type="body" idx="6"/>
          </p:nvPr>
        </p:nvSpPr>
        <p:spPr>
          <a:xfrm>
            <a:off x="269875" y="3318099"/>
            <a:ext cx="3490472"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36" name="Google Shape;1336;p106"/>
          <p:cNvSpPr txBox="1">
            <a:spLocks noGrp="1"/>
          </p:cNvSpPr>
          <p:nvPr>
            <p:ph type="body" idx="7"/>
          </p:nvPr>
        </p:nvSpPr>
        <p:spPr>
          <a:xfrm>
            <a:off x="269874" y="3527435"/>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37" name="Google Shape;1337;p106"/>
          <p:cNvSpPr txBox="1">
            <a:spLocks noGrp="1"/>
          </p:cNvSpPr>
          <p:nvPr>
            <p:ph type="body" idx="8"/>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169056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Desktop screenshot with text">
  <p:cSld name="Desktop screenshot with text">
    <p:bg>
      <p:bgPr>
        <a:solidFill>
          <a:schemeClr val="lt1"/>
        </a:solidFill>
        <a:effectLst/>
      </p:bgPr>
    </p:bg>
    <p:spTree>
      <p:nvGrpSpPr>
        <p:cNvPr id="1" name="Shape 1338"/>
        <p:cNvGrpSpPr/>
        <p:nvPr/>
      </p:nvGrpSpPr>
      <p:grpSpPr>
        <a:xfrm>
          <a:off x="0" y="0"/>
          <a:ext cx="0" cy="0"/>
          <a:chOff x="0" y="0"/>
          <a:chExt cx="0" cy="0"/>
        </a:xfrm>
      </p:grpSpPr>
      <p:pic>
        <p:nvPicPr>
          <p:cNvPr id="1339" name="Google Shape;1339;p107"/>
          <p:cNvPicPr preferRelativeResize="0"/>
          <p:nvPr/>
        </p:nvPicPr>
        <p:blipFill rotWithShape="1">
          <a:blip r:embed="rId2">
            <a:alphaModFix/>
          </a:blip>
          <a:srcRect/>
          <a:stretch/>
        </p:blipFill>
        <p:spPr>
          <a:xfrm>
            <a:off x="0" y="0"/>
            <a:ext cx="9144000" cy="5144294"/>
          </a:xfrm>
          <a:custGeom>
            <a:avLst/>
            <a:gdLst/>
            <a:ahLst/>
            <a:cxnLst/>
            <a:rect l="l" t="t" r="r" b="b"/>
            <a:pathLst>
              <a:path w="18288000" h="10287000" extrusionOk="0">
                <a:moveTo>
                  <a:pt x="5979106" y="1876269"/>
                </a:moveTo>
                <a:lnTo>
                  <a:pt x="5979106" y="8348786"/>
                </a:lnTo>
                <a:lnTo>
                  <a:pt x="17396956" y="8348786"/>
                </a:lnTo>
                <a:lnTo>
                  <a:pt x="17396956" y="1876269"/>
                </a:lnTo>
                <a:close/>
                <a:moveTo>
                  <a:pt x="0" y="0"/>
                </a:moveTo>
                <a:lnTo>
                  <a:pt x="18288000" y="0"/>
                </a:lnTo>
                <a:lnTo>
                  <a:pt x="18288000" y="10287000"/>
                </a:lnTo>
                <a:lnTo>
                  <a:pt x="0" y="10287000"/>
                </a:lnTo>
                <a:close/>
              </a:path>
            </a:pathLst>
          </a:custGeom>
          <a:noFill/>
          <a:ln>
            <a:noFill/>
          </a:ln>
        </p:spPr>
      </p:pic>
      <p:sp>
        <p:nvSpPr>
          <p:cNvPr id="1340" name="Google Shape;1340;p107"/>
          <p:cNvSpPr txBox="1">
            <a:spLocks noGrp="1"/>
          </p:cNvSpPr>
          <p:nvPr>
            <p:ph type="body" idx="1"/>
          </p:nvPr>
        </p:nvSpPr>
        <p:spPr>
          <a:xfrm>
            <a:off x="269875" y="1100395"/>
            <a:ext cx="2159030"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41" name="Google Shape;1341;p107"/>
          <p:cNvSpPr>
            <a:spLocks noGrp="1"/>
          </p:cNvSpPr>
          <p:nvPr>
            <p:ph type="pic" idx="2"/>
          </p:nvPr>
        </p:nvSpPr>
        <p:spPr>
          <a:xfrm>
            <a:off x="3002836" y="965269"/>
            <a:ext cx="5695996" cy="3165509"/>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42" name="Google Shape;1342;p107"/>
          <p:cNvSpPr txBox="1">
            <a:spLocks noGrp="1"/>
          </p:cNvSpPr>
          <p:nvPr>
            <p:ph type="title"/>
          </p:nvPr>
        </p:nvSpPr>
        <p:spPr>
          <a:xfrm>
            <a:off x="269875" y="288260"/>
            <a:ext cx="7003762" cy="243823"/>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3" name="Google Shape;1343;p107"/>
          <p:cNvSpPr txBox="1">
            <a:spLocks noGrp="1"/>
          </p:cNvSpPr>
          <p:nvPr>
            <p:ph type="body" idx="3"/>
          </p:nvPr>
        </p:nvSpPr>
        <p:spPr>
          <a:xfrm>
            <a:off x="269875" y="1309731"/>
            <a:ext cx="2159795"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44" name="Google Shape;1344;p107"/>
          <p:cNvSpPr txBox="1">
            <a:spLocks noGrp="1"/>
          </p:cNvSpPr>
          <p:nvPr>
            <p:ph type="body" idx="4"/>
          </p:nvPr>
        </p:nvSpPr>
        <p:spPr>
          <a:xfrm>
            <a:off x="269875" y="2209246"/>
            <a:ext cx="2159030"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45" name="Google Shape;1345;p107"/>
          <p:cNvSpPr txBox="1">
            <a:spLocks noGrp="1"/>
          </p:cNvSpPr>
          <p:nvPr>
            <p:ph type="body" idx="5"/>
          </p:nvPr>
        </p:nvSpPr>
        <p:spPr>
          <a:xfrm>
            <a:off x="269874" y="2418582"/>
            <a:ext cx="2159795"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46" name="Google Shape;1346;p107"/>
          <p:cNvSpPr txBox="1">
            <a:spLocks noGrp="1"/>
          </p:cNvSpPr>
          <p:nvPr>
            <p:ph type="body" idx="6"/>
          </p:nvPr>
        </p:nvSpPr>
        <p:spPr>
          <a:xfrm>
            <a:off x="271111" y="3318099"/>
            <a:ext cx="2159030"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47" name="Google Shape;1347;p107"/>
          <p:cNvSpPr txBox="1">
            <a:spLocks noGrp="1"/>
          </p:cNvSpPr>
          <p:nvPr>
            <p:ph type="body" idx="7"/>
          </p:nvPr>
        </p:nvSpPr>
        <p:spPr>
          <a:xfrm>
            <a:off x="271111" y="3527435"/>
            <a:ext cx="2159795"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48" name="Google Shape;1348;p107"/>
          <p:cNvSpPr txBox="1">
            <a:spLocks noGrp="1"/>
          </p:cNvSpPr>
          <p:nvPr>
            <p:ph type="ftr" idx="11"/>
          </p:nvPr>
        </p:nvSpPr>
        <p:spPr>
          <a:xfrm>
            <a:off x="269876" y="4770736"/>
            <a:ext cx="5482339" cy="25807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9" name="Google Shape;1349;p107"/>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350" name="Google Shape;1350;p107"/>
          <p:cNvSpPr txBox="1">
            <a:spLocks noGrp="1"/>
          </p:cNvSpPr>
          <p:nvPr>
            <p:ph type="body" idx="8"/>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4285471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Full suite mock up with text">
  <p:cSld name="Full suite mock up with text">
    <p:bg>
      <p:bgPr>
        <a:solidFill>
          <a:srgbClr val="F2F2F2"/>
        </a:solidFill>
        <a:effectLst/>
      </p:bgPr>
    </p:bg>
    <p:spTree>
      <p:nvGrpSpPr>
        <p:cNvPr id="1" name="Shape 1351"/>
        <p:cNvGrpSpPr/>
        <p:nvPr/>
      </p:nvGrpSpPr>
      <p:grpSpPr>
        <a:xfrm>
          <a:off x="0" y="0"/>
          <a:ext cx="0" cy="0"/>
          <a:chOff x="0" y="0"/>
          <a:chExt cx="0" cy="0"/>
        </a:xfrm>
      </p:grpSpPr>
      <p:pic>
        <p:nvPicPr>
          <p:cNvPr id="1352" name="Google Shape;1352;p108"/>
          <p:cNvPicPr preferRelativeResize="0"/>
          <p:nvPr/>
        </p:nvPicPr>
        <p:blipFill rotWithShape="1">
          <a:blip r:embed="rId2">
            <a:alphaModFix/>
          </a:blip>
          <a:srcRect/>
          <a:stretch/>
        </p:blipFill>
        <p:spPr>
          <a:xfrm>
            <a:off x="1" y="-6351"/>
            <a:ext cx="9153878" cy="5149851"/>
          </a:xfrm>
          <a:prstGeom prst="rect">
            <a:avLst/>
          </a:prstGeom>
          <a:noFill/>
          <a:ln>
            <a:noFill/>
          </a:ln>
        </p:spPr>
      </p:pic>
      <p:pic>
        <p:nvPicPr>
          <p:cNvPr id="1353" name="Google Shape;1353;p108"/>
          <p:cNvPicPr preferRelativeResize="0"/>
          <p:nvPr/>
        </p:nvPicPr>
        <p:blipFill rotWithShape="1">
          <a:blip r:embed="rId3">
            <a:alphaModFix/>
          </a:blip>
          <a:srcRect/>
          <a:stretch/>
        </p:blipFill>
        <p:spPr>
          <a:xfrm>
            <a:off x="4390163" y="1339234"/>
            <a:ext cx="872521" cy="1491731"/>
          </a:xfrm>
          <a:prstGeom prst="rect">
            <a:avLst/>
          </a:prstGeom>
          <a:noFill/>
          <a:ln>
            <a:noFill/>
          </a:ln>
        </p:spPr>
      </p:pic>
      <p:sp>
        <p:nvSpPr>
          <p:cNvPr id="1354" name="Google Shape;1354;p108"/>
          <p:cNvSpPr>
            <a:spLocks noGrp="1"/>
          </p:cNvSpPr>
          <p:nvPr>
            <p:ph type="pic" idx="2"/>
          </p:nvPr>
        </p:nvSpPr>
        <p:spPr>
          <a:xfrm>
            <a:off x="4553696" y="1499017"/>
            <a:ext cx="626692" cy="1175821"/>
          </a:xfrm>
          <a:prstGeom prst="roundRect">
            <a:avLst>
              <a:gd name="adj" fmla="val 5318"/>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55" name="Google Shape;1355;p108"/>
          <p:cNvSpPr/>
          <p:nvPr/>
        </p:nvSpPr>
        <p:spPr>
          <a:xfrm>
            <a:off x="5405197" y="815463"/>
            <a:ext cx="4605908" cy="2669255"/>
          </a:xfrm>
          <a:prstGeom prst="rect">
            <a:avLst/>
          </a:prstGeom>
          <a:solidFill>
            <a:schemeClr val="l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356" name="Google Shape;1356;p108"/>
          <p:cNvSpPr txBox="1">
            <a:spLocks noGrp="1"/>
          </p:cNvSpPr>
          <p:nvPr>
            <p:ph type="title"/>
          </p:nvPr>
        </p:nvSpPr>
        <p:spPr>
          <a:xfrm>
            <a:off x="269875" y="285001"/>
            <a:ext cx="7830344" cy="412061"/>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7" name="Google Shape;1357;p108"/>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358" name="Google Shape;1358;p108"/>
          <p:cNvSpPr txBox="1">
            <a:spLocks noGrp="1"/>
          </p:cNvSpPr>
          <p:nvPr>
            <p:ph type="ftr" idx="11"/>
          </p:nvPr>
        </p:nvSpPr>
        <p:spPr>
          <a:xfrm>
            <a:off x="269875" y="4770736"/>
            <a:ext cx="5845175" cy="18002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359" name="Google Shape;1359;p108"/>
          <p:cNvPicPr preferRelativeResize="0"/>
          <p:nvPr/>
        </p:nvPicPr>
        <p:blipFill rotWithShape="1">
          <a:blip r:embed="rId4">
            <a:alphaModFix/>
          </a:blip>
          <a:srcRect/>
          <a:stretch/>
        </p:blipFill>
        <p:spPr>
          <a:xfrm>
            <a:off x="5310188" y="699402"/>
            <a:ext cx="4826995" cy="3886800"/>
          </a:xfrm>
          <a:prstGeom prst="rect">
            <a:avLst/>
          </a:prstGeom>
          <a:noFill/>
          <a:ln>
            <a:noFill/>
          </a:ln>
        </p:spPr>
      </p:pic>
      <p:grpSp>
        <p:nvGrpSpPr>
          <p:cNvPr id="1360" name="Google Shape;1360;p108"/>
          <p:cNvGrpSpPr/>
          <p:nvPr/>
        </p:nvGrpSpPr>
        <p:grpSpPr>
          <a:xfrm>
            <a:off x="2813572" y="2751070"/>
            <a:ext cx="3113885" cy="1846218"/>
            <a:chOff x="7139426" y="5065329"/>
            <a:chExt cx="7992148" cy="4737802"/>
          </a:xfrm>
        </p:grpSpPr>
        <p:sp>
          <p:nvSpPr>
            <p:cNvPr id="1361" name="Google Shape;1361;p108"/>
            <p:cNvSpPr/>
            <p:nvPr/>
          </p:nvSpPr>
          <p:spPr>
            <a:xfrm>
              <a:off x="8217107" y="5351450"/>
              <a:ext cx="5866617" cy="40372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362" name="Google Shape;1362;p108"/>
            <p:cNvPicPr preferRelativeResize="0"/>
            <p:nvPr/>
          </p:nvPicPr>
          <p:blipFill rotWithShape="1">
            <a:blip r:embed="rId5">
              <a:alphaModFix/>
            </a:blip>
            <a:srcRect/>
            <a:stretch/>
          </p:blipFill>
          <p:spPr>
            <a:xfrm>
              <a:off x="7139426" y="5065329"/>
              <a:ext cx="7992148" cy="4737802"/>
            </a:xfrm>
            <a:prstGeom prst="rect">
              <a:avLst/>
            </a:prstGeom>
            <a:noFill/>
            <a:ln>
              <a:noFill/>
            </a:ln>
          </p:spPr>
        </p:pic>
      </p:grpSp>
      <p:sp>
        <p:nvSpPr>
          <p:cNvPr id="1363" name="Google Shape;1363;p108"/>
          <p:cNvSpPr txBox="1">
            <a:spLocks noGrp="1"/>
          </p:cNvSpPr>
          <p:nvPr>
            <p:ph type="body" idx="1"/>
          </p:nvPr>
        </p:nvSpPr>
        <p:spPr>
          <a:xfrm>
            <a:off x="269875" y="1100393"/>
            <a:ext cx="2069369" cy="209337"/>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64" name="Google Shape;1364;p108"/>
          <p:cNvSpPr txBox="1">
            <a:spLocks noGrp="1"/>
          </p:cNvSpPr>
          <p:nvPr>
            <p:ph type="body" idx="3"/>
          </p:nvPr>
        </p:nvSpPr>
        <p:spPr>
          <a:xfrm>
            <a:off x="269875" y="1309730"/>
            <a:ext cx="2070101" cy="2222291"/>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65" name="Google Shape;1365;p108"/>
          <p:cNvSpPr>
            <a:spLocks noGrp="1"/>
          </p:cNvSpPr>
          <p:nvPr>
            <p:ph type="pic" idx="4"/>
          </p:nvPr>
        </p:nvSpPr>
        <p:spPr>
          <a:xfrm>
            <a:off x="5602778" y="947798"/>
            <a:ext cx="4305994" cy="2352865"/>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66" name="Google Shape;1366;p108"/>
          <p:cNvSpPr>
            <a:spLocks noGrp="1"/>
          </p:cNvSpPr>
          <p:nvPr>
            <p:ph type="pic" idx="5"/>
          </p:nvPr>
        </p:nvSpPr>
        <p:spPr>
          <a:xfrm>
            <a:off x="3244431" y="2896048"/>
            <a:ext cx="2260442" cy="1496522"/>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pic>
        <p:nvPicPr>
          <p:cNvPr id="1367" name="Google Shape;1367;p108"/>
          <p:cNvPicPr preferRelativeResize="0"/>
          <p:nvPr/>
        </p:nvPicPr>
        <p:blipFill rotWithShape="1">
          <a:blip r:embed="rId6">
            <a:alphaModFix/>
          </a:blip>
          <a:srcRect/>
          <a:stretch/>
        </p:blipFill>
        <p:spPr>
          <a:xfrm>
            <a:off x="5553331" y="3294511"/>
            <a:ext cx="1412807" cy="1413025"/>
          </a:xfrm>
          <a:prstGeom prst="rect">
            <a:avLst/>
          </a:prstGeom>
          <a:noFill/>
          <a:ln>
            <a:noFill/>
          </a:ln>
        </p:spPr>
      </p:pic>
      <p:sp>
        <p:nvSpPr>
          <p:cNvPr id="1368" name="Google Shape;1368;p108"/>
          <p:cNvSpPr>
            <a:spLocks noGrp="1"/>
          </p:cNvSpPr>
          <p:nvPr>
            <p:ph type="pic" idx="6"/>
          </p:nvPr>
        </p:nvSpPr>
        <p:spPr>
          <a:xfrm>
            <a:off x="5814819" y="3404178"/>
            <a:ext cx="887194" cy="1173823"/>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69" name="Google Shape;1369;p108"/>
          <p:cNvSpPr txBox="1">
            <a:spLocks noGrp="1"/>
          </p:cNvSpPr>
          <p:nvPr>
            <p:ph type="body" idx="7"/>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4325206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Full suite mock up">
  <p:cSld name="Full suite mock up">
    <p:bg>
      <p:bgPr>
        <a:solidFill>
          <a:srgbClr val="F2F2F2"/>
        </a:solidFill>
        <a:effectLst/>
      </p:bgPr>
    </p:bg>
    <p:spTree>
      <p:nvGrpSpPr>
        <p:cNvPr id="1" name="Shape 1370"/>
        <p:cNvGrpSpPr/>
        <p:nvPr/>
      </p:nvGrpSpPr>
      <p:grpSpPr>
        <a:xfrm>
          <a:off x="0" y="0"/>
          <a:ext cx="0" cy="0"/>
          <a:chOff x="0" y="0"/>
          <a:chExt cx="0" cy="0"/>
        </a:xfrm>
      </p:grpSpPr>
      <p:pic>
        <p:nvPicPr>
          <p:cNvPr id="1371" name="Google Shape;1371;p109"/>
          <p:cNvPicPr preferRelativeResize="0"/>
          <p:nvPr/>
        </p:nvPicPr>
        <p:blipFill rotWithShape="1">
          <a:blip r:embed="rId2">
            <a:alphaModFix/>
          </a:blip>
          <a:srcRect/>
          <a:stretch/>
        </p:blipFill>
        <p:spPr>
          <a:xfrm>
            <a:off x="135466" y="1"/>
            <a:ext cx="9428294" cy="5143499"/>
          </a:xfrm>
          <a:prstGeom prst="rect">
            <a:avLst/>
          </a:prstGeom>
          <a:noFill/>
          <a:ln>
            <a:noFill/>
          </a:ln>
        </p:spPr>
      </p:pic>
      <p:sp>
        <p:nvSpPr>
          <p:cNvPr id="1372" name="Google Shape;1372;p109"/>
          <p:cNvSpPr/>
          <p:nvPr/>
        </p:nvSpPr>
        <p:spPr>
          <a:xfrm>
            <a:off x="3226908" y="623560"/>
            <a:ext cx="5140078" cy="2843189"/>
          </a:xfrm>
          <a:prstGeom prst="rect">
            <a:avLst/>
          </a:prstGeom>
          <a:solidFill>
            <a:schemeClr val="l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373" name="Google Shape;1373;p109"/>
          <p:cNvPicPr preferRelativeResize="0"/>
          <p:nvPr/>
        </p:nvPicPr>
        <p:blipFill rotWithShape="1">
          <a:blip r:embed="rId3">
            <a:alphaModFix/>
          </a:blip>
          <a:srcRect/>
          <a:stretch/>
        </p:blipFill>
        <p:spPr>
          <a:xfrm>
            <a:off x="3102012" y="451523"/>
            <a:ext cx="5364008" cy="4319214"/>
          </a:xfrm>
          <a:prstGeom prst="rect">
            <a:avLst/>
          </a:prstGeom>
          <a:noFill/>
          <a:ln>
            <a:noFill/>
          </a:ln>
        </p:spPr>
      </p:pic>
      <p:sp>
        <p:nvSpPr>
          <p:cNvPr id="1374" name="Google Shape;1374;p109"/>
          <p:cNvSpPr txBox="1">
            <a:spLocks noGrp="1"/>
          </p:cNvSpPr>
          <p:nvPr>
            <p:ph type="title"/>
          </p:nvPr>
        </p:nvSpPr>
        <p:spPr>
          <a:xfrm>
            <a:off x="269875" y="285001"/>
            <a:ext cx="7830344" cy="412061"/>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5" name="Google Shape;1375;p109"/>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376" name="Google Shape;1376;p109"/>
          <p:cNvSpPr txBox="1">
            <a:spLocks noGrp="1"/>
          </p:cNvSpPr>
          <p:nvPr>
            <p:ph type="ftr" idx="11"/>
          </p:nvPr>
        </p:nvSpPr>
        <p:spPr>
          <a:xfrm>
            <a:off x="269875" y="4770736"/>
            <a:ext cx="5845175" cy="18002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377" name="Google Shape;1377;p109"/>
          <p:cNvPicPr preferRelativeResize="0"/>
          <p:nvPr/>
        </p:nvPicPr>
        <p:blipFill rotWithShape="1">
          <a:blip r:embed="rId4">
            <a:alphaModFix/>
          </a:blip>
          <a:srcRect/>
          <a:stretch/>
        </p:blipFill>
        <p:spPr>
          <a:xfrm>
            <a:off x="1561920" y="959275"/>
            <a:ext cx="1569984" cy="1570226"/>
          </a:xfrm>
          <a:prstGeom prst="rect">
            <a:avLst/>
          </a:prstGeom>
          <a:noFill/>
          <a:ln>
            <a:noFill/>
          </a:ln>
        </p:spPr>
      </p:pic>
      <p:pic>
        <p:nvPicPr>
          <p:cNvPr id="1378" name="Google Shape;1378;p109"/>
          <p:cNvPicPr preferRelativeResize="0"/>
          <p:nvPr/>
        </p:nvPicPr>
        <p:blipFill rotWithShape="1">
          <a:blip r:embed="rId5">
            <a:alphaModFix/>
          </a:blip>
          <a:srcRect/>
          <a:stretch/>
        </p:blipFill>
        <p:spPr>
          <a:xfrm>
            <a:off x="833398" y="1105332"/>
            <a:ext cx="872521" cy="1491731"/>
          </a:xfrm>
          <a:prstGeom prst="rect">
            <a:avLst/>
          </a:prstGeom>
          <a:noFill/>
          <a:ln>
            <a:noFill/>
          </a:ln>
        </p:spPr>
      </p:pic>
      <p:grpSp>
        <p:nvGrpSpPr>
          <p:cNvPr id="1379" name="Google Shape;1379;p109"/>
          <p:cNvGrpSpPr/>
          <p:nvPr/>
        </p:nvGrpSpPr>
        <p:grpSpPr>
          <a:xfrm>
            <a:off x="267342" y="2677731"/>
            <a:ext cx="3460312" cy="2051614"/>
            <a:chOff x="7139426" y="5065329"/>
            <a:chExt cx="7992148" cy="4737802"/>
          </a:xfrm>
        </p:grpSpPr>
        <p:sp>
          <p:nvSpPr>
            <p:cNvPr id="1380" name="Google Shape;1380;p109"/>
            <p:cNvSpPr/>
            <p:nvPr/>
          </p:nvSpPr>
          <p:spPr>
            <a:xfrm>
              <a:off x="8217107" y="5351450"/>
              <a:ext cx="5866617" cy="40372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pic>
          <p:nvPicPr>
            <p:cNvPr id="1381" name="Google Shape;1381;p109"/>
            <p:cNvPicPr preferRelativeResize="0"/>
            <p:nvPr/>
          </p:nvPicPr>
          <p:blipFill rotWithShape="1">
            <a:blip r:embed="rId6">
              <a:alphaModFix/>
            </a:blip>
            <a:srcRect/>
            <a:stretch/>
          </p:blipFill>
          <p:spPr>
            <a:xfrm>
              <a:off x="7139426" y="5065329"/>
              <a:ext cx="7992148" cy="4737802"/>
            </a:xfrm>
            <a:prstGeom prst="rect">
              <a:avLst/>
            </a:prstGeom>
            <a:noFill/>
            <a:ln>
              <a:noFill/>
            </a:ln>
          </p:spPr>
        </p:pic>
      </p:grpSp>
      <p:sp>
        <p:nvSpPr>
          <p:cNvPr id="1382" name="Google Shape;1382;p109"/>
          <p:cNvSpPr>
            <a:spLocks noGrp="1"/>
          </p:cNvSpPr>
          <p:nvPr>
            <p:ph type="pic" idx="2"/>
          </p:nvPr>
        </p:nvSpPr>
        <p:spPr>
          <a:xfrm>
            <a:off x="3420112" y="699402"/>
            <a:ext cx="4696988" cy="2640662"/>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83" name="Google Shape;1383;p109"/>
          <p:cNvSpPr>
            <a:spLocks noGrp="1"/>
          </p:cNvSpPr>
          <p:nvPr>
            <p:ph type="pic" idx="3"/>
          </p:nvPr>
        </p:nvSpPr>
        <p:spPr>
          <a:xfrm>
            <a:off x="733938" y="2833877"/>
            <a:ext cx="2506744" cy="1703597"/>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84" name="Google Shape;1384;p109"/>
          <p:cNvSpPr>
            <a:spLocks noGrp="1"/>
          </p:cNvSpPr>
          <p:nvPr>
            <p:ph type="pic" idx="4"/>
          </p:nvPr>
        </p:nvSpPr>
        <p:spPr>
          <a:xfrm>
            <a:off x="1855270" y="1105332"/>
            <a:ext cx="1012508" cy="1284670"/>
          </a:xfrm>
          <a:prstGeom prst="rect">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85" name="Google Shape;1385;p109"/>
          <p:cNvSpPr>
            <a:spLocks noGrp="1"/>
          </p:cNvSpPr>
          <p:nvPr>
            <p:ph type="pic" idx="5"/>
          </p:nvPr>
        </p:nvSpPr>
        <p:spPr>
          <a:xfrm>
            <a:off x="996931" y="1265115"/>
            <a:ext cx="626692" cy="1175821"/>
          </a:xfrm>
          <a:prstGeom prst="roundRect">
            <a:avLst>
              <a:gd name="adj" fmla="val 5318"/>
            </a:avLst>
          </a:prstGeom>
          <a:solidFill>
            <a:schemeClr val="lt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386" name="Google Shape;1386;p109"/>
          <p:cNvSpPr txBox="1">
            <a:spLocks noGrp="1"/>
          </p:cNvSpPr>
          <p:nvPr>
            <p:ph type="body" idx="1"/>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46378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arge Co-Branded Title Slide DARK">
  <p:cSld name="Large Co-Branded Title Slide DARK">
    <p:bg>
      <p:bgPr>
        <a:solidFill>
          <a:schemeClr val="dk1"/>
        </a:solidFill>
        <a:effectLst/>
      </p:bgPr>
    </p:bg>
    <p:spTree>
      <p:nvGrpSpPr>
        <p:cNvPr id="1" name="Shape 175"/>
        <p:cNvGrpSpPr/>
        <p:nvPr/>
      </p:nvGrpSpPr>
      <p:grpSpPr>
        <a:xfrm>
          <a:off x="0" y="0"/>
          <a:ext cx="0" cy="0"/>
          <a:chOff x="0" y="0"/>
          <a:chExt cx="0" cy="0"/>
        </a:xfrm>
      </p:grpSpPr>
      <p:sp>
        <p:nvSpPr>
          <p:cNvPr id="176" name="Google Shape;176;p31"/>
          <p:cNvSpPr>
            <a:spLocks noGrp="1"/>
          </p:cNvSpPr>
          <p:nvPr>
            <p:ph type="pic" idx="2"/>
          </p:nvPr>
        </p:nvSpPr>
        <p:spPr>
          <a:xfrm>
            <a:off x="5448225" y="1444396"/>
            <a:ext cx="3210949" cy="1645993"/>
          </a:xfrm>
          <a:prstGeom prst="rect">
            <a:avLst/>
          </a:prstGeom>
          <a:noFill/>
          <a:ln>
            <a:noFill/>
          </a:ln>
        </p:spPr>
      </p:sp>
      <p:pic>
        <p:nvPicPr>
          <p:cNvPr id="177" name="Google Shape;177;p31"/>
          <p:cNvPicPr preferRelativeResize="0"/>
          <p:nvPr/>
        </p:nvPicPr>
        <p:blipFill rotWithShape="1">
          <a:blip r:embed="rId2">
            <a:alphaModFix/>
          </a:blip>
          <a:srcRect/>
          <a:stretch/>
        </p:blipFill>
        <p:spPr>
          <a:xfrm>
            <a:off x="869784" y="323992"/>
            <a:ext cx="3886200" cy="3886800"/>
          </a:xfrm>
          <a:prstGeom prst="rect">
            <a:avLst/>
          </a:prstGeom>
          <a:noFill/>
          <a:ln>
            <a:noFill/>
          </a:ln>
        </p:spPr>
      </p:pic>
      <p:sp>
        <p:nvSpPr>
          <p:cNvPr id="178" name="Google Shape;178;p31"/>
          <p:cNvSpPr txBox="1">
            <a:spLocks noGrp="1"/>
          </p:cNvSpPr>
          <p:nvPr>
            <p:ph type="ftr" idx="11"/>
          </p:nvPr>
        </p:nvSpPr>
        <p:spPr>
          <a:xfrm>
            <a:off x="269875" y="4770737"/>
            <a:ext cx="6188075" cy="228894"/>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cxnSp>
        <p:nvCxnSpPr>
          <p:cNvPr id="179" name="Google Shape;179;p31"/>
          <p:cNvCxnSpPr/>
          <p:nvPr/>
        </p:nvCxnSpPr>
        <p:spPr>
          <a:xfrm>
            <a:off x="4804803" y="1313245"/>
            <a:ext cx="1" cy="1908295"/>
          </a:xfrm>
          <a:prstGeom prst="straightConnector1">
            <a:avLst/>
          </a:prstGeom>
          <a:noFill/>
          <a:ln w="22225" cap="flat" cmpd="sng">
            <a:solidFill>
              <a:schemeClr val="lt1"/>
            </a:solidFill>
            <a:prstDash val="solid"/>
            <a:miter lim="800000"/>
            <a:headEnd type="none" w="sm" len="sm"/>
            <a:tailEnd type="none" w="sm" len="sm"/>
          </a:ln>
        </p:spPr>
      </p:cxnSp>
      <p:sp>
        <p:nvSpPr>
          <p:cNvPr id="180" name="Google Shape;180;p31"/>
          <p:cNvSpPr txBox="1"/>
          <p:nvPr/>
        </p:nvSpPr>
        <p:spPr>
          <a:xfrm>
            <a:off x="1924049" y="-558862"/>
            <a:ext cx="1785257" cy="438726"/>
          </a:xfrm>
          <a:prstGeom prst="rect">
            <a:avLst/>
          </a:prstGeom>
          <a:solidFill>
            <a:schemeClr val="accen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a:solidFill>
                  <a:schemeClr val="lt1"/>
                </a:solidFill>
                <a:latin typeface="Century Gothic"/>
                <a:ea typeface="Century Gothic"/>
                <a:cs typeface="Century Gothic"/>
                <a:sym typeface="Century Gothic"/>
              </a:rPr>
              <a:t>Insert client logo, make sure it is vertically centred and the left edged is flush against this line </a:t>
            </a:r>
            <a:endParaRPr sz="1100"/>
          </a:p>
        </p:txBody>
      </p:sp>
      <p:cxnSp>
        <p:nvCxnSpPr>
          <p:cNvPr id="181" name="Google Shape;181;p31"/>
          <p:cNvCxnSpPr/>
          <p:nvPr/>
        </p:nvCxnSpPr>
        <p:spPr>
          <a:xfrm>
            <a:off x="2584448" y="-143300"/>
            <a:ext cx="0" cy="143299"/>
          </a:xfrm>
          <a:prstGeom prst="straightConnector1">
            <a:avLst/>
          </a:prstGeom>
          <a:noFill/>
          <a:ln w="9525" cap="flat" cmpd="sng">
            <a:solidFill>
              <a:schemeClr val="dk1"/>
            </a:solidFill>
            <a:prstDash val="solid"/>
            <a:miter lim="800000"/>
            <a:headEnd type="none" w="sm" len="sm"/>
            <a:tailEnd type="triangle" w="med" len="med"/>
          </a:ln>
        </p:spPr>
      </p:cxnSp>
      <p:sp>
        <p:nvSpPr>
          <p:cNvPr id="182" name="Google Shape;182;p31"/>
          <p:cNvSpPr txBox="1">
            <a:spLocks noGrp="1"/>
          </p:cNvSpPr>
          <p:nvPr>
            <p:ph type="body" idx="1"/>
          </p:nvPr>
        </p:nvSpPr>
        <p:spPr>
          <a:xfrm>
            <a:off x="1446028" y="3651814"/>
            <a:ext cx="7102549" cy="147386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0"/>
              </a:spcBef>
              <a:spcAft>
                <a:spcPts val="0"/>
              </a:spcAft>
              <a:buClr>
                <a:schemeClr val="lt1"/>
              </a:buClr>
              <a:buSzPts val="1400"/>
              <a:buFont typeface="Century Gothic"/>
              <a:buNone/>
              <a:defRPr sz="1600" b="1">
                <a:solidFill>
                  <a:schemeClr val="lt1"/>
                </a:solidFill>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429">
          <p15:clr>
            <a:srgbClr val="FBAE40"/>
          </p15:clr>
        </p15:guide>
        <p15:guide id="2" pos="101">
          <p15:clr>
            <a:srgbClr val="FBAE40"/>
          </p15:clr>
        </p15:guide>
        <p15:guide id="3" orient="horz" pos="3450">
          <p15:clr>
            <a:srgbClr val="FBAE40"/>
          </p15:clr>
        </p15:guide>
        <p15:guide id="4" pos="136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Multiple screenshotstext">
  <p:cSld name="Multiple screenshotstext">
    <p:bg>
      <p:bgPr>
        <a:solidFill>
          <a:srgbClr val="F7F7F7"/>
        </a:solidFill>
        <a:effectLst/>
      </p:bgPr>
    </p:bg>
    <p:spTree>
      <p:nvGrpSpPr>
        <p:cNvPr id="1" name="Shape 1387"/>
        <p:cNvGrpSpPr/>
        <p:nvPr/>
      </p:nvGrpSpPr>
      <p:grpSpPr>
        <a:xfrm>
          <a:off x="0" y="0"/>
          <a:ext cx="0" cy="0"/>
          <a:chOff x="0" y="0"/>
          <a:chExt cx="0" cy="0"/>
        </a:xfrm>
      </p:grpSpPr>
      <p:pic>
        <p:nvPicPr>
          <p:cNvPr id="1388" name="Google Shape;1388;p110"/>
          <p:cNvPicPr preferRelativeResize="0"/>
          <p:nvPr/>
        </p:nvPicPr>
        <p:blipFill rotWithShape="1">
          <a:blip r:embed="rId2">
            <a:alphaModFix/>
          </a:blip>
          <a:srcRect l="-11702" t="-263" r="18" b="262"/>
          <a:stretch/>
        </p:blipFill>
        <p:spPr>
          <a:xfrm>
            <a:off x="982569" y="-19381"/>
            <a:ext cx="8158439" cy="5162881"/>
          </a:xfrm>
          <a:prstGeom prst="rect">
            <a:avLst/>
          </a:prstGeom>
          <a:noFill/>
          <a:ln>
            <a:noFill/>
          </a:ln>
        </p:spPr>
      </p:pic>
      <p:sp>
        <p:nvSpPr>
          <p:cNvPr id="1389" name="Google Shape;1389;p110"/>
          <p:cNvSpPr txBox="1">
            <a:spLocks noGrp="1"/>
          </p:cNvSpPr>
          <p:nvPr>
            <p:ph type="body" idx="1"/>
          </p:nvPr>
        </p:nvSpPr>
        <p:spPr>
          <a:xfrm>
            <a:off x="269875" y="1100395"/>
            <a:ext cx="3490472"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90" name="Google Shape;1390;p110"/>
          <p:cNvSpPr txBox="1">
            <a:spLocks noGrp="1"/>
          </p:cNvSpPr>
          <p:nvPr>
            <p:ph type="title"/>
          </p:nvPr>
        </p:nvSpPr>
        <p:spPr>
          <a:xfrm>
            <a:off x="269876" y="270042"/>
            <a:ext cx="7405543" cy="176909"/>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1" name="Google Shape;1391;p110"/>
          <p:cNvSpPr txBox="1">
            <a:spLocks noGrp="1"/>
          </p:cNvSpPr>
          <p:nvPr>
            <p:ph type="body" idx="2"/>
          </p:nvPr>
        </p:nvSpPr>
        <p:spPr>
          <a:xfrm>
            <a:off x="269875" y="1309731"/>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92" name="Google Shape;1392;p110"/>
          <p:cNvSpPr txBox="1">
            <a:spLocks noGrp="1"/>
          </p:cNvSpPr>
          <p:nvPr>
            <p:ph type="body" idx="3"/>
          </p:nvPr>
        </p:nvSpPr>
        <p:spPr>
          <a:xfrm>
            <a:off x="269875" y="2209246"/>
            <a:ext cx="3490472"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93" name="Google Shape;1393;p110"/>
          <p:cNvSpPr txBox="1">
            <a:spLocks noGrp="1"/>
          </p:cNvSpPr>
          <p:nvPr>
            <p:ph type="body" idx="4"/>
          </p:nvPr>
        </p:nvSpPr>
        <p:spPr>
          <a:xfrm>
            <a:off x="269874" y="2418582"/>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94" name="Google Shape;1394;p110"/>
          <p:cNvSpPr txBox="1">
            <a:spLocks noGrp="1"/>
          </p:cNvSpPr>
          <p:nvPr>
            <p:ph type="body" idx="5"/>
          </p:nvPr>
        </p:nvSpPr>
        <p:spPr>
          <a:xfrm>
            <a:off x="271111" y="3318099"/>
            <a:ext cx="3490472" cy="209336"/>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95" name="Google Shape;1395;p110"/>
          <p:cNvSpPr txBox="1">
            <a:spLocks noGrp="1"/>
          </p:cNvSpPr>
          <p:nvPr>
            <p:ph type="body" idx="6"/>
          </p:nvPr>
        </p:nvSpPr>
        <p:spPr>
          <a:xfrm>
            <a:off x="271111" y="3527435"/>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96" name="Google Shape;1396;p110"/>
          <p:cNvSpPr txBox="1">
            <a:spLocks noGrp="1"/>
          </p:cNvSpPr>
          <p:nvPr>
            <p:ph type="ftr" idx="11"/>
          </p:nvPr>
        </p:nvSpPr>
        <p:spPr>
          <a:xfrm>
            <a:off x="269876" y="4770736"/>
            <a:ext cx="5482339" cy="258077"/>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7" name="Google Shape;1397;p110"/>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398" name="Google Shape;1398;p110"/>
          <p:cNvSpPr txBox="1">
            <a:spLocks noGrp="1"/>
          </p:cNvSpPr>
          <p:nvPr>
            <p:ph type="body" idx="7"/>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699674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Single chart">
  <p:cSld name="Single chart">
    <p:bg>
      <p:bgPr>
        <a:solidFill>
          <a:schemeClr val="lt1"/>
        </a:solidFill>
        <a:effectLst/>
      </p:bgPr>
    </p:bg>
    <p:spTree>
      <p:nvGrpSpPr>
        <p:cNvPr id="1" name="Shape 1399"/>
        <p:cNvGrpSpPr/>
        <p:nvPr/>
      </p:nvGrpSpPr>
      <p:grpSpPr>
        <a:xfrm>
          <a:off x="0" y="0"/>
          <a:ext cx="0" cy="0"/>
          <a:chOff x="0" y="0"/>
          <a:chExt cx="0" cy="0"/>
        </a:xfrm>
      </p:grpSpPr>
      <p:sp>
        <p:nvSpPr>
          <p:cNvPr id="1400" name="Google Shape;1400;p111"/>
          <p:cNvSpPr txBox="1">
            <a:spLocks noGrp="1"/>
          </p:cNvSpPr>
          <p:nvPr>
            <p:ph type="body" idx="1"/>
          </p:nvPr>
        </p:nvSpPr>
        <p:spPr>
          <a:xfrm>
            <a:off x="269876" y="1095544"/>
            <a:ext cx="7200106" cy="3493992"/>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01" name="Google Shape;1401;p111"/>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2" name="Google Shape;1402;p111"/>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3" name="Google Shape;1403;p111"/>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04" name="Google Shape;1404;p111"/>
          <p:cNvSpPr txBox="1">
            <a:spLocks noGrp="1"/>
          </p:cNvSpPr>
          <p:nvPr>
            <p:ph type="body" idx="2"/>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8353240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2 chart comparison">
  <p:cSld name="2 chart comparison">
    <p:bg>
      <p:bgPr>
        <a:solidFill>
          <a:schemeClr val="lt1"/>
        </a:solidFill>
        <a:effectLst/>
      </p:bgPr>
    </p:bg>
    <p:spTree>
      <p:nvGrpSpPr>
        <p:cNvPr id="1" name="Shape 1405"/>
        <p:cNvGrpSpPr/>
        <p:nvPr/>
      </p:nvGrpSpPr>
      <p:grpSpPr>
        <a:xfrm>
          <a:off x="0" y="0"/>
          <a:ext cx="0" cy="0"/>
          <a:chOff x="0" y="0"/>
          <a:chExt cx="0" cy="0"/>
        </a:xfrm>
      </p:grpSpPr>
      <p:sp>
        <p:nvSpPr>
          <p:cNvPr id="1406" name="Google Shape;1406;p112"/>
          <p:cNvSpPr txBox="1">
            <a:spLocks noGrp="1"/>
          </p:cNvSpPr>
          <p:nvPr>
            <p:ph type="body" idx="1"/>
          </p:nvPr>
        </p:nvSpPr>
        <p:spPr>
          <a:xfrm>
            <a:off x="279816" y="1366429"/>
            <a:ext cx="4219954" cy="3153106"/>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07" name="Google Shape;1407;p112"/>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8" name="Google Shape;1408;p112"/>
          <p:cNvSpPr txBox="1">
            <a:spLocks noGrp="1"/>
          </p:cNvSpPr>
          <p:nvPr>
            <p:ph type="body" idx="2"/>
          </p:nvPr>
        </p:nvSpPr>
        <p:spPr>
          <a:xfrm>
            <a:off x="269875" y="1095544"/>
            <a:ext cx="5670551" cy="265634"/>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09" name="Google Shape;1409;p112"/>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0" name="Google Shape;1410;p112"/>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11" name="Google Shape;1411;p112"/>
          <p:cNvSpPr txBox="1">
            <a:spLocks noGrp="1"/>
          </p:cNvSpPr>
          <p:nvPr>
            <p:ph type="body" idx="3"/>
          </p:nvPr>
        </p:nvSpPr>
        <p:spPr>
          <a:xfrm>
            <a:off x="4590257" y="1366429"/>
            <a:ext cx="4266406" cy="3153106"/>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12" name="Google Shape;1412;p112"/>
          <p:cNvSpPr txBox="1">
            <a:spLocks noGrp="1"/>
          </p:cNvSpPr>
          <p:nvPr>
            <p:ph type="body" idx="4"/>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8228631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4 chart comparison">
  <p:cSld name="4 chart comparison">
    <p:bg>
      <p:bgPr>
        <a:solidFill>
          <a:schemeClr val="lt1"/>
        </a:solidFill>
        <a:effectLst/>
      </p:bgPr>
    </p:bg>
    <p:spTree>
      <p:nvGrpSpPr>
        <p:cNvPr id="1" name="Shape 1413"/>
        <p:cNvGrpSpPr/>
        <p:nvPr/>
      </p:nvGrpSpPr>
      <p:grpSpPr>
        <a:xfrm>
          <a:off x="0" y="0"/>
          <a:ext cx="0" cy="0"/>
          <a:chOff x="0" y="0"/>
          <a:chExt cx="0" cy="0"/>
        </a:xfrm>
      </p:grpSpPr>
      <p:sp>
        <p:nvSpPr>
          <p:cNvPr id="1414" name="Google Shape;1414;p113"/>
          <p:cNvSpPr txBox="1">
            <a:spLocks noGrp="1"/>
          </p:cNvSpPr>
          <p:nvPr>
            <p:ph type="body" idx="1"/>
          </p:nvPr>
        </p:nvSpPr>
        <p:spPr>
          <a:xfrm>
            <a:off x="279815" y="1095545"/>
            <a:ext cx="3420000"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15" name="Google Shape;1415;p113"/>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6" name="Google Shape;1416;p113"/>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7" name="Google Shape;1417;p113"/>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18" name="Google Shape;1418;p113"/>
          <p:cNvSpPr txBox="1">
            <a:spLocks noGrp="1"/>
          </p:cNvSpPr>
          <p:nvPr>
            <p:ph type="body" idx="2"/>
          </p:nvPr>
        </p:nvSpPr>
        <p:spPr>
          <a:xfrm>
            <a:off x="3988781" y="1095545"/>
            <a:ext cx="3420000"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19" name="Google Shape;1419;p113"/>
          <p:cNvSpPr txBox="1">
            <a:spLocks noGrp="1"/>
          </p:cNvSpPr>
          <p:nvPr>
            <p:ph type="body" idx="3"/>
          </p:nvPr>
        </p:nvSpPr>
        <p:spPr>
          <a:xfrm>
            <a:off x="269875" y="2795604"/>
            <a:ext cx="3420000"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20" name="Google Shape;1420;p113"/>
          <p:cNvSpPr txBox="1">
            <a:spLocks noGrp="1"/>
          </p:cNvSpPr>
          <p:nvPr>
            <p:ph type="body" idx="4"/>
          </p:nvPr>
        </p:nvSpPr>
        <p:spPr>
          <a:xfrm>
            <a:off x="3978842" y="2795604"/>
            <a:ext cx="3420000"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21" name="Google Shape;1421;p113"/>
          <p:cNvSpPr txBox="1">
            <a:spLocks noGrp="1"/>
          </p:cNvSpPr>
          <p:nvPr>
            <p:ph type="body" idx="5"/>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45932820"/>
      </p:ext>
    </p:extLst>
  </p:cSld>
  <p:clrMapOvr>
    <a:masterClrMapping/>
  </p:clrMapOvr>
  <p:extLst>
    <p:ext uri="{DCECCB84-F9BA-43D5-87BE-67443E8EF086}">
      <p15:sldGuideLst xmlns:p15="http://schemas.microsoft.com/office/powerpoint/2012/main">
        <p15:guide id="1" orient="horz" pos="1743">
          <p15:clr>
            <a:srgbClr val="FBAE40"/>
          </p15:clr>
        </p15:guide>
        <p15:guide id="2" orient="horz" pos="3523">
          <p15:clr>
            <a:srgbClr val="FBAE40"/>
          </p15:clr>
        </p15:guide>
        <p15:guide id="3" orient="horz" pos="389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3 chart comparison">
  <p:cSld name="3 chart comparison">
    <p:bg>
      <p:bgPr>
        <a:solidFill>
          <a:schemeClr val="lt1"/>
        </a:solidFill>
        <a:effectLst/>
      </p:bgPr>
    </p:bg>
    <p:spTree>
      <p:nvGrpSpPr>
        <p:cNvPr id="1" name="Shape 1422"/>
        <p:cNvGrpSpPr/>
        <p:nvPr/>
      </p:nvGrpSpPr>
      <p:grpSpPr>
        <a:xfrm>
          <a:off x="0" y="0"/>
          <a:ext cx="0" cy="0"/>
          <a:chOff x="0" y="0"/>
          <a:chExt cx="0" cy="0"/>
        </a:xfrm>
      </p:grpSpPr>
      <p:sp>
        <p:nvSpPr>
          <p:cNvPr id="1423" name="Google Shape;1423;p114"/>
          <p:cNvSpPr txBox="1">
            <a:spLocks noGrp="1"/>
          </p:cNvSpPr>
          <p:nvPr>
            <p:ph type="body" idx="1"/>
          </p:nvPr>
        </p:nvSpPr>
        <p:spPr>
          <a:xfrm>
            <a:off x="279815" y="1095544"/>
            <a:ext cx="3420000" cy="3279303"/>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24" name="Google Shape;1424;p114"/>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5" name="Google Shape;1425;p114"/>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6" name="Google Shape;1426;p114"/>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27" name="Google Shape;1427;p114"/>
          <p:cNvSpPr txBox="1">
            <a:spLocks noGrp="1"/>
          </p:cNvSpPr>
          <p:nvPr>
            <p:ph type="body" idx="2"/>
          </p:nvPr>
        </p:nvSpPr>
        <p:spPr>
          <a:xfrm>
            <a:off x="3988781" y="1095545"/>
            <a:ext cx="3420000"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28" name="Google Shape;1428;p114"/>
          <p:cNvSpPr txBox="1">
            <a:spLocks noGrp="1"/>
          </p:cNvSpPr>
          <p:nvPr>
            <p:ph type="body" idx="3"/>
          </p:nvPr>
        </p:nvSpPr>
        <p:spPr>
          <a:xfrm>
            <a:off x="3978842" y="2795604"/>
            <a:ext cx="3420000"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29" name="Google Shape;1429;p114"/>
          <p:cNvSpPr txBox="1">
            <a:spLocks noGrp="1"/>
          </p:cNvSpPr>
          <p:nvPr>
            <p:ph type="body" idx="4"/>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59156160"/>
      </p:ext>
    </p:extLst>
  </p:cSld>
  <p:clrMapOvr>
    <a:masterClrMapping/>
  </p:clrMapOvr>
  <p:extLst>
    <p:ext uri="{DCECCB84-F9BA-43D5-87BE-67443E8EF086}">
      <p15:sldGuideLst xmlns:p15="http://schemas.microsoft.com/office/powerpoint/2012/main">
        <p15:guide id="1" orient="horz" pos="1743">
          <p15:clr>
            <a:srgbClr val="FBAE40"/>
          </p15:clr>
        </p15:guide>
        <p15:guide id="2" orient="horz" pos="3523">
          <p15:clr>
            <a:srgbClr val="FBAE40"/>
          </p15:clr>
        </p15:guide>
        <p15:guide id="3" orient="horz" pos="389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Piecharts">
  <p:cSld name="Piecharts">
    <p:bg>
      <p:bgPr>
        <a:solidFill>
          <a:schemeClr val="lt1"/>
        </a:solidFill>
        <a:effectLst/>
      </p:bgPr>
    </p:bg>
    <p:spTree>
      <p:nvGrpSpPr>
        <p:cNvPr id="1" name="Shape 1430"/>
        <p:cNvGrpSpPr/>
        <p:nvPr/>
      </p:nvGrpSpPr>
      <p:grpSpPr>
        <a:xfrm>
          <a:off x="0" y="0"/>
          <a:ext cx="0" cy="0"/>
          <a:chOff x="0" y="0"/>
          <a:chExt cx="0" cy="0"/>
        </a:xfrm>
      </p:grpSpPr>
      <p:sp>
        <p:nvSpPr>
          <p:cNvPr id="1431" name="Google Shape;1431;p115"/>
          <p:cNvSpPr txBox="1">
            <a:spLocks noGrp="1"/>
          </p:cNvSpPr>
          <p:nvPr>
            <p:ph type="body" idx="1"/>
          </p:nvPr>
        </p:nvSpPr>
        <p:spPr>
          <a:xfrm>
            <a:off x="269876" y="1095545"/>
            <a:ext cx="2098027"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32" name="Google Shape;1432;p115"/>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3" name="Google Shape;1433;p115"/>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4" name="Google Shape;1434;p115"/>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35" name="Google Shape;1435;p115"/>
          <p:cNvSpPr txBox="1">
            <a:spLocks noGrp="1"/>
          </p:cNvSpPr>
          <p:nvPr>
            <p:ph type="body" idx="2"/>
          </p:nvPr>
        </p:nvSpPr>
        <p:spPr>
          <a:xfrm>
            <a:off x="3149601" y="1113199"/>
            <a:ext cx="2098027"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36" name="Google Shape;1436;p115"/>
          <p:cNvSpPr txBox="1">
            <a:spLocks noGrp="1"/>
          </p:cNvSpPr>
          <p:nvPr>
            <p:ph type="body" idx="3"/>
          </p:nvPr>
        </p:nvSpPr>
        <p:spPr>
          <a:xfrm>
            <a:off x="259935" y="2795604"/>
            <a:ext cx="2098027"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37" name="Google Shape;1437;p115"/>
          <p:cNvSpPr txBox="1">
            <a:spLocks noGrp="1"/>
          </p:cNvSpPr>
          <p:nvPr>
            <p:ph type="body" idx="4"/>
          </p:nvPr>
        </p:nvSpPr>
        <p:spPr>
          <a:xfrm>
            <a:off x="3139661" y="2813258"/>
            <a:ext cx="2098027"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38" name="Google Shape;1438;p115"/>
          <p:cNvSpPr txBox="1">
            <a:spLocks noGrp="1"/>
          </p:cNvSpPr>
          <p:nvPr>
            <p:ph type="body" idx="5"/>
          </p:nvPr>
        </p:nvSpPr>
        <p:spPr>
          <a:xfrm>
            <a:off x="6040059" y="1113199"/>
            <a:ext cx="2098027"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39" name="Google Shape;1439;p115"/>
          <p:cNvSpPr txBox="1">
            <a:spLocks noGrp="1"/>
          </p:cNvSpPr>
          <p:nvPr>
            <p:ph type="body" idx="6"/>
          </p:nvPr>
        </p:nvSpPr>
        <p:spPr>
          <a:xfrm>
            <a:off x="6030120" y="2813258"/>
            <a:ext cx="2098027" cy="1579244"/>
          </a:xfrm>
          <a:prstGeom prst="rect">
            <a:avLst/>
          </a:prstGeom>
          <a:noFill/>
          <a:ln>
            <a:noFill/>
          </a:ln>
        </p:spPr>
        <p:txBody>
          <a:bodyPr spcFirstLastPara="1" wrap="square" lIns="91425" tIns="45700" rIns="91425" bIns="45700" anchor="t" anchorCtr="0">
            <a:normAutofit/>
          </a:bodyPr>
          <a:lstStyle>
            <a:lvl1pPr marL="342900" marR="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40" name="Google Shape;1440;p115"/>
          <p:cNvSpPr txBox="1">
            <a:spLocks noGrp="1"/>
          </p:cNvSpPr>
          <p:nvPr>
            <p:ph type="body" idx="7"/>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07193431"/>
      </p:ext>
    </p:extLst>
  </p:cSld>
  <p:clrMapOvr>
    <a:masterClrMapping/>
  </p:clrMapOvr>
  <p:extLst>
    <p:ext uri="{DCECCB84-F9BA-43D5-87BE-67443E8EF086}">
      <p15:sldGuideLst xmlns:p15="http://schemas.microsoft.com/office/powerpoint/2012/main">
        <p15:guide id="1" orient="horz" pos="1743">
          <p15:clr>
            <a:srgbClr val="FBAE40"/>
          </p15:clr>
        </p15:guide>
        <p15:guide id="2" orient="horz" pos="3523">
          <p15:clr>
            <a:srgbClr val="FBAE40"/>
          </p15:clr>
        </p15:guide>
        <p15:guide id="3" orient="horz" pos="389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41"/>
        <p:cNvGrpSpPr/>
        <p:nvPr/>
      </p:nvGrpSpPr>
      <p:grpSpPr>
        <a:xfrm>
          <a:off x="0" y="0"/>
          <a:ext cx="0" cy="0"/>
          <a:chOff x="0" y="0"/>
          <a:chExt cx="0" cy="0"/>
        </a:xfrm>
      </p:grpSpPr>
      <p:sp>
        <p:nvSpPr>
          <p:cNvPr id="1442" name="Google Shape;1442;p116"/>
          <p:cNvSpPr txBox="1">
            <a:spLocks noGrp="1"/>
          </p:cNvSpPr>
          <p:nvPr>
            <p:ph type="title"/>
          </p:nvPr>
        </p:nvSpPr>
        <p:spPr>
          <a:xfrm>
            <a:off x="269876" y="270041"/>
            <a:ext cx="6372224" cy="284876"/>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3" name="Google Shape;1443;p116"/>
          <p:cNvSpPr txBox="1">
            <a:spLocks noGrp="1"/>
          </p:cNvSpPr>
          <p:nvPr>
            <p:ph type="ftr" idx="11"/>
          </p:nvPr>
        </p:nvSpPr>
        <p:spPr>
          <a:xfrm>
            <a:off x="269875" y="4766548"/>
            <a:ext cx="466363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4" name="Google Shape;1444;p116"/>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45" name="Google Shape;1445;p116"/>
          <p:cNvSpPr txBox="1">
            <a:spLocks noGrp="1"/>
          </p:cNvSpPr>
          <p:nvPr>
            <p:ph type="body" idx="1"/>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4995563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REAKER">
  <p:cSld name="BREAKER">
    <p:spTree>
      <p:nvGrpSpPr>
        <p:cNvPr id="1" name="Shape 1446"/>
        <p:cNvGrpSpPr/>
        <p:nvPr/>
      </p:nvGrpSpPr>
      <p:grpSpPr>
        <a:xfrm>
          <a:off x="0" y="0"/>
          <a:ext cx="0" cy="0"/>
          <a:chOff x="0" y="0"/>
          <a:chExt cx="0" cy="0"/>
        </a:xfrm>
      </p:grpSpPr>
      <p:sp>
        <p:nvSpPr>
          <p:cNvPr id="1447" name="Google Shape;1447;p117"/>
          <p:cNvSpPr>
            <a:spLocks noGrp="1"/>
          </p:cNvSpPr>
          <p:nvPr>
            <p:ph type="pic" idx="2"/>
          </p:nvPr>
        </p:nvSpPr>
        <p:spPr>
          <a:xfrm>
            <a:off x="-436339" y="-54452"/>
            <a:ext cx="9580339" cy="5261727"/>
          </a:xfrm>
          <a:prstGeom prst="rect">
            <a:avLst/>
          </a:prstGeom>
          <a:noFill/>
          <a:ln>
            <a:noFill/>
          </a:ln>
        </p:spPr>
        <p:txBody>
          <a:bodyPr spcFirstLastPara="1" wrap="square" lIns="91425" tIns="45700" rIns="91425" bIns="45700" anchor="t" anchorCtr="0">
            <a:normAutofit/>
          </a:bodyPr>
          <a:lstStyle>
            <a:lvl1pPr marR="0" lvl="0" algn="r" rtl="0">
              <a:lnSpc>
                <a:spcPct val="110000"/>
              </a:lnSpc>
              <a:spcBef>
                <a:spcPts val="0"/>
              </a:spcBef>
              <a:spcAft>
                <a:spcPts val="0"/>
              </a:spcAft>
              <a:buClr>
                <a:schemeClr val="dk1"/>
              </a:buClr>
              <a:buSzPts val="1813"/>
              <a:buFont typeface="Century Gothic"/>
              <a:buNone/>
              <a:defRPr sz="16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48" name="Google Shape;1448;p117"/>
          <p:cNvSpPr/>
          <p:nvPr/>
        </p:nvSpPr>
        <p:spPr>
          <a:xfrm rot="5400000">
            <a:off x="834350" y="-834350"/>
            <a:ext cx="4884501" cy="6553200"/>
          </a:xfrm>
          <a:prstGeom prst="rtTriangle">
            <a:avLst/>
          </a:prstGeom>
          <a:solidFill>
            <a:schemeClr val="dk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449" name="Google Shape;1449;p117"/>
          <p:cNvSpPr txBox="1">
            <a:spLocks noGrp="1"/>
          </p:cNvSpPr>
          <p:nvPr>
            <p:ph type="title"/>
          </p:nvPr>
        </p:nvSpPr>
        <p:spPr>
          <a:xfrm>
            <a:off x="269876" y="285001"/>
            <a:ext cx="5670550" cy="412061"/>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0" name="Google Shape;1450;p117"/>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51" name="Google Shape;1451;p117"/>
          <p:cNvSpPr txBox="1">
            <a:spLocks noGrp="1"/>
          </p:cNvSpPr>
          <p:nvPr>
            <p:ph type="ftr" idx="11"/>
          </p:nvPr>
        </p:nvSpPr>
        <p:spPr>
          <a:xfrm>
            <a:off x="269875" y="4770736"/>
            <a:ext cx="5845175" cy="18002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2" name="Google Shape;1452;p117"/>
          <p:cNvSpPr txBox="1">
            <a:spLocks noGrp="1"/>
          </p:cNvSpPr>
          <p:nvPr>
            <p:ph type="body" idx="1"/>
          </p:nvPr>
        </p:nvSpPr>
        <p:spPr>
          <a:xfrm>
            <a:off x="269875" y="697063"/>
            <a:ext cx="2790032" cy="3016529"/>
          </a:xfrm>
          <a:prstGeom prst="rect">
            <a:avLst/>
          </a:prstGeom>
          <a:noFill/>
          <a:ln>
            <a:noFill/>
          </a:ln>
        </p:spPr>
        <p:txBody>
          <a:bodyPr spcFirstLastPara="1" wrap="square" lIns="91425" tIns="45700" rIns="91425" bIns="45700" anchor="ctr" anchorCtr="0">
            <a:noAutofit/>
          </a:bodyPr>
          <a:lstStyle>
            <a:lvl1pPr marL="342900" lvl="0" indent="-171450" algn="l">
              <a:lnSpc>
                <a:spcPct val="110000"/>
              </a:lnSpc>
              <a:spcBef>
                <a:spcPts val="1050"/>
              </a:spcBef>
              <a:spcAft>
                <a:spcPts val="0"/>
              </a:spcAft>
              <a:buClr>
                <a:schemeClr val="lt1"/>
              </a:buClr>
              <a:buSzPts val="3400"/>
              <a:buFont typeface="Century Gothic"/>
              <a:buNone/>
              <a:defRPr sz="3000">
                <a:solidFill>
                  <a:schemeClr val="lt1"/>
                </a:solidFill>
              </a:defRPr>
            </a:lvl1pPr>
            <a:lvl2pPr marL="685800" lvl="1" indent="-171450" algn="l">
              <a:lnSpc>
                <a:spcPct val="110000"/>
              </a:lnSpc>
              <a:spcBef>
                <a:spcPts val="1050"/>
              </a:spcBef>
              <a:spcAft>
                <a:spcPts val="0"/>
              </a:spcAft>
              <a:buClr>
                <a:schemeClr val="lt1"/>
              </a:buClr>
              <a:buSzPts val="1700"/>
              <a:buFont typeface="Century Gothic"/>
              <a:buNone/>
              <a:defRPr sz="1500">
                <a:solidFill>
                  <a:schemeClr val="lt1"/>
                </a:solidFill>
              </a:defRPr>
            </a:lvl2pPr>
            <a:lvl3pPr marL="1028700" lvl="2" indent="-171450" algn="l">
              <a:lnSpc>
                <a:spcPct val="110000"/>
              </a:lnSpc>
              <a:spcBef>
                <a:spcPts val="1050"/>
              </a:spcBef>
              <a:spcAft>
                <a:spcPts val="0"/>
              </a:spcAft>
              <a:buClr>
                <a:schemeClr val="lt1"/>
              </a:buClr>
              <a:buSzPts val="2000"/>
              <a:buNone/>
              <a:defRPr sz="1500">
                <a:solidFill>
                  <a:schemeClr val="lt1"/>
                </a:solidFill>
              </a:defRPr>
            </a:lvl3pPr>
            <a:lvl4pPr marL="1371600" lvl="3" indent="-171450" algn="l">
              <a:lnSpc>
                <a:spcPct val="110000"/>
              </a:lnSpc>
              <a:spcBef>
                <a:spcPts val="1050"/>
              </a:spcBef>
              <a:spcAft>
                <a:spcPts val="0"/>
              </a:spcAft>
              <a:buClr>
                <a:schemeClr val="lt1"/>
              </a:buClr>
              <a:buSzPts val="2000"/>
              <a:buNone/>
              <a:defRPr sz="1500">
                <a:solidFill>
                  <a:schemeClr val="lt1"/>
                </a:solidFill>
              </a:defRPr>
            </a:lvl4pPr>
            <a:lvl5pPr marL="1714500" lvl="4" indent="-171450" algn="l">
              <a:lnSpc>
                <a:spcPct val="110000"/>
              </a:lnSpc>
              <a:spcBef>
                <a:spcPts val="1050"/>
              </a:spcBef>
              <a:spcAft>
                <a:spcPts val="0"/>
              </a:spcAft>
              <a:buClr>
                <a:schemeClr val="lt1"/>
              </a:buClr>
              <a:buSzPts val="2000"/>
              <a:buNone/>
              <a:defRPr sz="15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8424180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53"/>
        <p:cNvGrpSpPr/>
        <p:nvPr/>
      </p:nvGrpSpPr>
      <p:grpSpPr>
        <a:xfrm>
          <a:off x="0" y="0"/>
          <a:ext cx="0" cy="0"/>
          <a:chOff x="0" y="0"/>
          <a:chExt cx="0" cy="0"/>
        </a:xfrm>
      </p:grpSpPr>
      <p:sp>
        <p:nvSpPr>
          <p:cNvPr id="1454" name="Google Shape;1454;p118"/>
          <p:cNvSpPr txBox="1">
            <a:spLocks noGrp="1"/>
          </p:cNvSpPr>
          <p:nvPr>
            <p:ph type="ftr" idx="11"/>
          </p:nvPr>
        </p:nvSpPr>
        <p:spPr>
          <a:xfrm>
            <a:off x="269875" y="4766548"/>
            <a:ext cx="3983149" cy="7068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5" name="Google Shape;1455;p118"/>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9522986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56"/>
        <p:cNvGrpSpPr/>
        <p:nvPr/>
      </p:nvGrpSpPr>
      <p:grpSpPr>
        <a:xfrm>
          <a:off x="0" y="0"/>
          <a:ext cx="0" cy="0"/>
          <a:chOff x="0" y="0"/>
          <a:chExt cx="0" cy="0"/>
        </a:xfrm>
      </p:grpSpPr>
      <p:sp>
        <p:nvSpPr>
          <p:cNvPr id="1457" name="Google Shape;1457;p119"/>
          <p:cNvSpPr txBox="1">
            <a:spLocks noGrp="1"/>
          </p:cNvSpPr>
          <p:nvPr>
            <p:ph type="title"/>
          </p:nvPr>
        </p:nvSpPr>
        <p:spPr>
          <a:xfrm>
            <a:off x="269875" y="285001"/>
            <a:ext cx="7830344" cy="412061"/>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8" name="Google Shape;1458;p119"/>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59" name="Google Shape;1459;p119"/>
          <p:cNvSpPr txBox="1">
            <a:spLocks noGrp="1"/>
          </p:cNvSpPr>
          <p:nvPr>
            <p:ph type="ftr" idx="11"/>
          </p:nvPr>
        </p:nvSpPr>
        <p:spPr>
          <a:xfrm>
            <a:off x="269875" y="4770736"/>
            <a:ext cx="5845175" cy="18002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0337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Large Co-Branded Title Slide DARK">
  <p:cSld name="1_Large Co-Branded Title Slide DARK">
    <p:bg>
      <p:bgPr>
        <a:solidFill>
          <a:schemeClr val="dk1"/>
        </a:solidFill>
        <a:effectLst/>
      </p:bgPr>
    </p:bg>
    <p:spTree>
      <p:nvGrpSpPr>
        <p:cNvPr id="1" name="Shape 183"/>
        <p:cNvGrpSpPr/>
        <p:nvPr/>
      </p:nvGrpSpPr>
      <p:grpSpPr>
        <a:xfrm>
          <a:off x="0" y="0"/>
          <a:ext cx="0" cy="0"/>
          <a:chOff x="0" y="0"/>
          <a:chExt cx="0" cy="0"/>
        </a:xfrm>
      </p:grpSpPr>
      <p:pic>
        <p:nvPicPr>
          <p:cNvPr id="184" name="Google Shape;184;p32"/>
          <p:cNvPicPr preferRelativeResize="0"/>
          <p:nvPr/>
        </p:nvPicPr>
        <p:blipFill rotWithShape="1">
          <a:blip r:embed="rId2">
            <a:alphaModFix/>
          </a:blip>
          <a:srcRect/>
          <a:stretch/>
        </p:blipFill>
        <p:spPr>
          <a:xfrm>
            <a:off x="1765445" y="-235238"/>
            <a:ext cx="5613110" cy="5613976"/>
          </a:xfrm>
          <a:prstGeom prst="rect">
            <a:avLst/>
          </a:prstGeom>
          <a:noFill/>
          <a:ln>
            <a:noFill/>
          </a:ln>
        </p:spPr>
      </p:pic>
      <p:sp>
        <p:nvSpPr>
          <p:cNvPr id="185" name="Google Shape;185;p32"/>
          <p:cNvSpPr txBox="1">
            <a:spLocks noGrp="1"/>
          </p:cNvSpPr>
          <p:nvPr>
            <p:ph type="ftr" idx="11"/>
          </p:nvPr>
        </p:nvSpPr>
        <p:spPr>
          <a:xfrm>
            <a:off x="269875" y="4770737"/>
            <a:ext cx="6188075" cy="228894"/>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6" name="Google Shape;186;p32"/>
          <p:cNvSpPr txBox="1"/>
          <p:nvPr/>
        </p:nvSpPr>
        <p:spPr>
          <a:xfrm>
            <a:off x="1924049" y="-558862"/>
            <a:ext cx="1785257" cy="438726"/>
          </a:xfrm>
          <a:prstGeom prst="rect">
            <a:avLst/>
          </a:prstGeom>
          <a:solidFill>
            <a:schemeClr val="accen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a:solidFill>
                  <a:schemeClr val="lt1"/>
                </a:solidFill>
                <a:latin typeface="Century Gothic"/>
                <a:ea typeface="Century Gothic"/>
                <a:cs typeface="Century Gothic"/>
                <a:sym typeface="Century Gothic"/>
              </a:rPr>
              <a:t>Insert client logo, make sure it is vertically centred and the left edged is flush against this line </a:t>
            </a:r>
            <a:endParaRPr sz="1100"/>
          </a:p>
        </p:txBody>
      </p:sp>
      <p:cxnSp>
        <p:nvCxnSpPr>
          <p:cNvPr id="187" name="Google Shape;187;p32"/>
          <p:cNvCxnSpPr/>
          <p:nvPr/>
        </p:nvCxnSpPr>
        <p:spPr>
          <a:xfrm>
            <a:off x="2584448" y="-143300"/>
            <a:ext cx="0" cy="143299"/>
          </a:xfrm>
          <a:prstGeom prst="straightConnector1">
            <a:avLst/>
          </a:prstGeom>
          <a:noFill/>
          <a:ln w="9525" cap="flat" cmpd="sng">
            <a:solidFill>
              <a:schemeClr val="dk1"/>
            </a:solidFill>
            <a:prstDash val="solid"/>
            <a:miter lim="800000"/>
            <a:headEnd type="none" w="sm" len="sm"/>
            <a:tailEnd type="triangle" w="med" len="med"/>
          </a:ln>
        </p:spPr>
      </p:cxnSp>
      <p:sp>
        <p:nvSpPr>
          <p:cNvPr id="188" name="Google Shape;188;p32"/>
          <p:cNvSpPr txBox="1">
            <a:spLocks noGrp="1"/>
          </p:cNvSpPr>
          <p:nvPr>
            <p:ph type="body" idx="1"/>
          </p:nvPr>
        </p:nvSpPr>
        <p:spPr>
          <a:xfrm>
            <a:off x="0" y="3651814"/>
            <a:ext cx="9144000" cy="1473863"/>
          </a:xfrm>
          <a:prstGeom prst="rect">
            <a:avLst/>
          </a:prstGeom>
          <a:noFill/>
          <a:ln>
            <a:noFill/>
          </a:ln>
        </p:spPr>
        <p:txBody>
          <a:bodyPr spcFirstLastPara="1" wrap="square" lIns="0" tIns="0" rIns="0" bIns="0" anchor="t" anchorCtr="0">
            <a:normAutofit/>
          </a:bodyPr>
          <a:lstStyle>
            <a:lvl1pPr marL="457200" lvl="0" indent="-228600" algn="ctr">
              <a:lnSpc>
                <a:spcPct val="110000"/>
              </a:lnSpc>
              <a:spcBef>
                <a:spcPts val="0"/>
              </a:spcBef>
              <a:spcAft>
                <a:spcPts val="0"/>
              </a:spcAft>
              <a:buClr>
                <a:schemeClr val="lt1"/>
              </a:buClr>
              <a:buSzPts val="1400"/>
              <a:buFont typeface="Century Gothic"/>
              <a:buNone/>
              <a:defRPr sz="1600" b="1">
                <a:solidFill>
                  <a:schemeClr val="lt1"/>
                </a:solidFill>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429">
          <p15:clr>
            <a:srgbClr val="FBAE40"/>
          </p15:clr>
        </p15:guide>
        <p15:guide id="2" pos="101">
          <p15:clr>
            <a:srgbClr val="FBAE40"/>
          </p15:clr>
        </p15:guide>
        <p15:guide id="3" orient="horz" pos="3450">
          <p15:clr>
            <a:srgbClr val="FBAE40"/>
          </p15:clr>
        </p15:guide>
        <p15:guide id="4" pos="136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Case Study TITLE">
  <p:cSld name="Case Study TITLE">
    <p:spTree>
      <p:nvGrpSpPr>
        <p:cNvPr id="1" name="Shape 1460"/>
        <p:cNvGrpSpPr/>
        <p:nvPr/>
      </p:nvGrpSpPr>
      <p:grpSpPr>
        <a:xfrm>
          <a:off x="0" y="0"/>
          <a:ext cx="0" cy="0"/>
          <a:chOff x="0" y="0"/>
          <a:chExt cx="0" cy="0"/>
        </a:xfrm>
      </p:grpSpPr>
      <p:sp>
        <p:nvSpPr>
          <p:cNvPr id="1461" name="Google Shape;1461;p120"/>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62" name="Google Shape;1462;p120"/>
          <p:cNvSpPr>
            <a:spLocks noGrp="1"/>
          </p:cNvSpPr>
          <p:nvPr>
            <p:ph type="body" idx="1"/>
          </p:nvPr>
        </p:nvSpPr>
        <p:spPr>
          <a:xfrm>
            <a:off x="269875" y="1675980"/>
            <a:ext cx="4139208" cy="3035136"/>
          </a:xfrm>
          <a:prstGeom prst="snip1Rect">
            <a:avLst>
              <a:gd name="adj" fmla="val 16667"/>
            </a:avLst>
          </a:prstGeom>
          <a:solidFill>
            <a:schemeClr val="accent1">
              <a:alpha val="49411"/>
            </a:schemeClr>
          </a:solidFill>
          <a:ln>
            <a:noFill/>
          </a:ln>
        </p:spPr>
        <p:txBody>
          <a:bodyPr spcFirstLastPara="1" wrap="square" lIns="251975" tIns="0" rIns="108000" bIns="251975" anchor="ctr" anchorCtr="0">
            <a:noAutofit/>
          </a:bodyPr>
          <a:lstStyle>
            <a:lvl1pPr marL="342900" lvl="0" indent="-171450" algn="l">
              <a:lnSpc>
                <a:spcPct val="110000"/>
              </a:lnSpc>
              <a:spcBef>
                <a:spcPts val="1050"/>
              </a:spcBef>
              <a:spcAft>
                <a:spcPts val="0"/>
              </a:spcAft>
              <a:buClr>
                <a:schemeClr val="lt1"/>
              </a:buClr>
              <a:buSzPts val="3400"/>
              <a:buFont typeface="Century Gothic"/>
              <a:buNone/>
              <a:defRPr sz="3000">
                <a:solidFill>
                  <a:schemeClr val="lt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63" name="Google Shape;1463;p120"/>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64" name="Google Shape;1464;p120"/>
          <p:cNvSpPr txBox="1">
            <a:spLocks noGrp="1"/>
          </p:cNvSpPr>
          <p:nvPr>
            <p:ph type="ftr" idx="11"/>
          </p:nvPr>
        </p:nvSpPr>
        <p:spPr>
          <a:xfrm>
            <a:off x="269875" y="4770736"/>
            <a:ext cx="5845175" cy="18002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5" name="Google Shape;1465;p120"/>
          <p:cNvSpPr txBox="1">
            <a:spLocks noGrp="1"/>
          </p:cNvSpPr>
          <p:nvPr>
            <p:ph type="title"/>
          </p:nvPr>
        </p:nvSpPr>
        <p:spPr>
          <a:xfrm>
            <a:off x="1482839" y="270041"/>
            <a:ext cx="5159261" cy="284876"/>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1867"/>
              <a:buFont typeface="Century Gothic"/>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6" name="Google Shape;1466;p120"/>
          <p:cNvSpPr>
            <a:spLocks noGrp="1"/>
          </p:cNvSpPr>
          <p:nvPr>
            <p:ph type="pic" idx="3"/>
          </p:nvPr>
        </p:nvSpPr>
        <p:spPr>
          <a:xfrm>
            <a:off x="6552406" y="280590"/>
            <a:ext cx="827882" cy="285001"/>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680"/>
              <a:buFont typeface="Century Gothic"/>
              <a:buNone/>
              <a:defRPr sz="6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67" name="Google Shape;1467;p120"/>
          <p:cNvSpPr>
            <a:spLocks noGrp="1"/>
          </p:cNvSpPr>
          <p:nvPr>
            <p:ph type="pic" idx="4"/>
          </p:nvPr>
        </p:nvSpPr>
        <p:spPr>
          <a:xfrm>
            <a:off x="7550150" y="285001"/>
            <a:ext cx="1306512" cy="269917"/>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680"/>
              <a:buFont typeface="Century Gothic"/>
              <a:buNone/>
              <a:defRPr sz="6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68" name="Google Shape;1468;p120"/>
          <p:cNvSpPr>
            <a:spLocks noGrp="1"/>
          </p:cNvSpPr>
          <p:nvPr>
            <p:ph type="pic" idx="5"/>
          </p:nvPr>
        </p:nvSpPr>
        <p:spPr>
          <a:xfrm>
            <a:off x="6642100" y="3952125"/>
            <a:ext cx="2214563" cy="556607"/>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69" name="Google Shape;1469;p120"/>
          <p:cNvSpPr txBox="1"/>
          <p:nvPr/>
        </p:nvSpPr>
        <p:spPr>
          <a:xfrm>
            <a:off x="269876" y="274114"/>
            <a:ext cx="1152524" cy="254214"/>
          </a:xfrm>
          <a:prstGeom prst="rect">
            <a:avLst/>
          </a:prstGeom>
          <a:noFill/>
          <a:ln>
            <a:noFill/>
          </a:ln>
        </p:spPr>
        <p:txBody>
          <a:bodyPr spcFirstLastPara="1" wrap="square" lIns="0" tIns="0" rIns="45713" bIns="22856" anchor="t" anchorCtr="0">
            <a:noAutofit/>
          </a:bodyPr>
          <a:lstStyle/>
          <a:p>
            <a:pPr marL="0" marR="0" lvl="0" indent="0" algn="l" rtl="0">
              <a:lnSpc>
                <a:spcPct val="90000"/>
              </a:lnSpc>
              <a:spcBef>
                <a:spcPts val="0"/>
              </a:spcBef>
              <a:spcAft>
                <a:spcPts val="0"/>
              </a:spcAft>
              <a:buClr>
                <a:schemeClr val="dk1"/>
              </a:buClr>
              <a:buSzPts val="2000"/>
              <a:buFont typeface="Century Gothic"/>
              <a:buNone/>
            </a:pPr>
            <a:r>
              <a:rPr lang="en-US" sz="1500" b="1" i="0" u="none" strike="noStrike" cap="none">
                <a:solidFill>
                  <a:schemeClr val="dk1"/>
                </a:solidFill>
                <a:latin typeface="Century Gothic"/>
                <a:ea typeface="Century Gothic"/>
                <a:cs typeface="Century Gothic"/>
                <a:sym typeface="Century Gothic"/>
              </a:rPr>
              <a:t>CASE STUDY</a:t>
            </a:r>
            <a:endParaRPr sz="1050" b="0" i="0" u="none" strike="noStrike" cap="none">
              <a:solidFill>
                <a:srgbClr val="000000"/>
              </a:solidFill>
              <a:latin typeface="Arial"/>
              <a:ea typeface="Arial"/>
              <a:cs typeface="Arial"/>
              <a:sym typeface="Arial"/>
            </a:endParaRPr>
          </a:p>
        </p:txBody>
      </p:sp>
      <p:sp>
        <p:nvSpPr>
          <p:cNvPr id="1470" name="Google Shape;1470;p120"/>
          <p:cNvSpPr txBox="1">
            <a:spLocks noGrp="1"/>
          </p:cNvSpPr>
          <p:nvPr>
            <p:ph type="body" idx="6"/>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6728181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Case Study GOALS">
  <p:cSld name="Case Study GOALS">
    <p:spTree>
      <p:nvGrpSpPr>
        <p:cNvPr id="1" name="Shape 1471"/>
        <p:cNvGrpSpPr/>
        <p:nvPr/>
      </p:nvGrpSpPr>
      <p:grpSpPr>
        <a:xfrm>
          <a:off x="0" y="0"/>
          <a:ext cx="0" cy="0"/>
          <a:chOff x="0" y="0"/>
          <a:chExt cx="0" cy="0"/>
        </a:xfrm>
      </p:grpSpPr>
      <p:sp>
        <p:nvSpPr>
          <p:cNvPr id="1472" name="Google Shape;1472;p121"/>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73" name="Google Shape;1473;p121"/>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74" name="Google Shape;1474;p121"/>
          <p:cNvSpPr txBox="1">
            <a:spLocks noGrp="1"/>
          </p:cNvSpPr>
          <p:nvPr>
            <p:ph type="ftr" idx="11"/>
          </p:nvPr>
        </p:nvSpPr>
        <p:spPr>
          <a:xfrm>
            <a:off x="269875" y="4770736"/>
            <a:ext cx="5845175" cy="18002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5" name="Google Shape;1475;p121"/>
          <p:cNvSpPr txBox="1">
            <a:spLocks noGrp="1"/>
          </p:cNvSpPr>
          <p:nvPr>
            <p:ph type="title"/>
          </p:nvPr>
        </p:nvSpPr>
        <p:spPr>
          <a:xfrm>
            <a:off x="269876" y="270041"/>
            <a:ext cx="6372224" cy="284876"/>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1867"/>
              <a:buFont typeface="Century Gothic"/>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6" name="Google Shape;1476;p121"/>
          <p:cNvSpPr>
            <a:spLocks noGrp="1"/>
          </p:cNvSpPr>
          <p:nvPr>
            <p:ph type="pic" idx="3"/>
          </p:nvPr>
        </p:nvSpPr>
        <p:spPr>
          <a:xfrm>
            <a:off x="6552406" y="280590"/>
            <a:ext cx="827882" cy="285001"/>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680"/>
              <a:buFont typeface="Century Gothic"/>
              <a:buNone/>
              <a:defRPr sz="6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77" name="Google Shape;1477;p121"/>
          <p:cNvSpPr>
            <a:spLocks noGrp="1"/>
          </p:cNvSpPr>
          <p:nvPr>
            <p:ph type="pic" idx="4"/>
          </p:nvPr>
        </p:nvSpPr>
        <p:spPr>
          <a:xfrm>
            <a:off x="7550150" y="285001"/>
            <a:ext cx="1306512" cy="269917"/>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680"/>
              <a:buFont typeface="Century Gothic"/>
              <a:buNone/>
              <a:defRPr sz="6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78" name="Google Shape;1478;p121"/>
          <p:cNvSpPr/>
          <p:nvPr/>
        </p:nvSpPr>
        <p:spPr>
          <a:xfrm>
            <a:off x="270867" y="1675980"/>
            <a:ext cx="4138217" cy="3035136"/>
          </a:xfrm>
          <a:prstGeom prst="snip1Rect">
            <a:avLst>
              <a:gd name="adj" fmla="val 16667"/>
            </a:avLst>
          </a:prstGeom>
          <a:solidFill>
            <a:schemeClr val="accent1">
              <a:alpha val="49411"/>
            </a:schemeClr>
          </a:solidFill>
          <a:ln>
            <a:noFill/>
          </a:ln>
        </p:spPr>
        <p:txBody>
          <a:bodyPr spcFirstLastPara="1" wrap="square" lIns="125981" tIns="0" rIns="54000" bIns="125981" anchor="t" anchorCtr="0">
            <a:noAutofit/>
          </a:bodyPr>
          <a:lstStyle/>
          <a:p>
            <a:pPr marL="171458" marR="0" lvl="0" indent="-171458" algn="l" rtl="0">
              <a:lnSpc>
                <a:spcPct val="100000"/>
              </a:lnSpc>
              <a:spcBef>
                <a:spcPts val="0"/>
              </a:spcBef>
              <a:spcAft>
                <a:spcPts val="0"/>
              </a:spcAft>
              <a:buClr>
                <a:srgbClr val="000000"/>
              </a:buClr>
              <a:buSzPts val="1333"/>
              <a:buFont typeface="Arial"/>
              <a:buNone/>
            </a:pPr>
            <a:endParaRPr sz="1000" b="0" i="0" u="none" strike="noStrike" cap="none">
              <a:solidFill>
                <a:schemeClr val="lt1"/>
              </a:solidFill>
              <a:latin typeface="Century Gothic"/>
              <a:ea typeface="Century Gothic"/>
              <a:cs typeface="Century Gothic"/>
              <a:sym typeface="Century Gothic"/>
            </a:endParaRPr>
          </a:p>
        </p:txBody>
      </p:sp>
      <p:sp>
        <p:nvSpPr>
          <p:cNvPr id="1479" name="Google Shape;1479;p121"/>
          <p:cNvSpPr>
            <a:spLocks noGrp="1"/>
          </p:cNvSpPr>
          <p:nvPr>
            <p:ph type="pic" idx="5"/>
          </p:nvPr>
        </p:nvSpPr>
        <p:spPr>
          <a:xfrm>
            <a:off x="6642100" y="3952125"/>
            <a:ext cx="2214563" cy="556607"/>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80" name="Google Shape;1480;p121"/>
          <p:cNvSpPr txBox="1">
            <a:spLocks noGrp="1"/>
          </p:cNvSpPr>
          <p:nvPr>
            <p:ph type="body" idx="1"/>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230246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lt2"/>
        </a:solidFill>
        <a:effectLst/>
      </p:bgPr>
    </p:bg>
    <p:spTree>
      <p:nvGrpSpPr>
        <p:cNvPr id="1" name="Shape 1481"/>
        <p:cNvGrpSpPr/>
        <p:nvPr/>
      </p:nvGrpSpPr>
      <p:grpSpPr>
        <a:xfrm>
          <a:off x="0" y="0"/>
          <a:ext cx="0" cy="0"/>
          <a:chOff x="0" y="0"/>
          <a:chExt cx="0" cy="0"/>
        </a:xfrm>
      </p:grpSpPr>
      <p:sp>
        <p:nvSpPr>
          <p:cNvPr id="1482" name="Google Shape;1482;p122"/>
          <p:cNvSpPr txBox="1">
            <a:spLocks noGrp="1"/>
          </p:cNvSpPr>
          <p:nvPr>
            <p:ph type="title"/>
          </p:nvPr>
        </p:nvSpPr>
        <p:spPr>
          <a:xfrm>
            <a:off x="269875" y="285001"/>
            <a:ext cx="7830344" cy="412061"/>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3" name="Google Shape;1483;p122"/>
          <p:cNvSpPr txBox="1">
            <a:spLocks noGrp="1"/>
          </p:cNvSpPr>
          <p:nvPr>
            <p:ph type="body" idx="1"/>
          </p:nvPr>
        </p:nvSpPr>
        <p:spPr>
          <a:xfrm>
            <a:off x="269876" y="1185252"/>
            <a:ext cx="2538640" cy="3263504"/>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133"/>
              <a:buFont typeface="Century Gothic"/>
              <a:buNone/>
              <a:defRPr/>
            </a:lvl1pPr>
            <a:lvl2pPr marL="685800" lvl="1" indent="-171450" algn="l">
              <a:lnSpc>
                <a:spcPct val="110000"/>
              </a:lnSpc>
              <a:spcBef>
                <a:spcPts val="1050"/>
              </a:spcBef>
              <a:spcAft>
                <a:spcPts val="0"/>
              </a:spcAft>
              <a:buClr>
                <a:schemeClr val="dk1"/>
              </a:buClr>
              <a:buSzPts val="1133"/>
              <a:buFont typeface="Century Gothic"/>
              <a:buNone/>
              <a:defRPr/>
            </a:lvl2pPr>
            <a:lvl3pPr marL="1028700" lvl="2" indent="-171450" algn="l">
              <a:lnSpc>
                <a:spcPct val="110000"/>
              </a:lnSpc>
              <a:spcBef>
                <a:spcPts val="1050"/>
              </a:spcBef>
              <a:spcAft>
                <a:spcPts val="0"/>
              </a:spcAft>
              <a:buClr>
                <a:schemeClr val="dk1"/>
              </a:buClr>
              <a:buSzPts val="1333"/>
              <a:buNone/>
              <a:defRPr/>
            </a:lvl3pPr>
            <a:lvl4pPr marL="1371600" lvl="3" indent="-171450" algn="l">
              <a:lnSpc>
                <a:spcPct val="110000"/>
              </a:lnSpc>
              <a:spcBef>
                <a:spcPts val="1050"/>
              </a:spcBef>
              <a:spcAft>
                <a:spcPts val="0"/>
              </a:spcAft>
              <a:buClr>
                <a:schemeClr val="dk1"/>
              </a:buClr>
              <a:buSzPts val="1333"/>
              <a:buNone/>
              <a:defRPr/>
            </a:lvl4pPr>
            <a:lvl5pPr marL="1714500" lvl="4" indent="-171450" algn="l">
              <a:lnSpc>
                <a:spcPct val="110000"/>
              </a:lnSpc>
              <a:spcBef>
                <a:spcPts val="1050"/>
              </a:spcBef>
              <a:spcAft>
                <a:spcPts val="0"/>
              </a:spcAft>
              <a:buClr>
                <a:schemeClr val="dk1"/>
              </a:buClr>
              <a:buSzPts val="1333"/>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84" name="Google Shape;1484;p122"/>
          <p:cNvSpPr txBox="1">
            <a:spLocks noGrp="1"/>
          </p:cNvSpPr>
          <p:nvPr>
            <p:ph type="body" idx="2"/>
          </p:nvPr>
        </p:nvSpPr>
        <p:spPr>
          <a:xfrm>
            <a:off x="3761582" y="685906"/>
            <a:ext cx="5095081" cy="4172594"/>
          </a:xfrm>
          <a:prstGeom prst="rect">
            <a:avLst/>
          </a:prstGeom>
          <a:noFill/>
          <a:ln>
            <a:noFill/>
          </a:ln>
        </p:spPr>
        <p:txBody>
          <a:bodyPr spcFirstLastPara="1" wrap="square" lIns="91425" tIns="45700" rIns="91425" bIns="45700" anchor="t" anchorCtr="0">
            <a:normAutofit/>
          </a:bodyPr>
          <a:lstStyle>
            <a:lvl1pPr marL="342900" lvl="0" indent="-171450" algn="l">
              <a:lnSpc>
                <a:spcPct val="110000"/>
              </a:lnSpc>
              <a:spcBef>
                <a:spcPts val="1050"/>
              </a:spcBef>
              <a:spcAft>
                <a:spcPts val="0"/>
              </a:spcAft>
              <a:buClr>
                <a:schemeClr val="dk1"/>
              </a:buClr>
              <a:buSzPts val="1530"/>
              <a:buNone/>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85" name="Google Shape;1485;p122"/>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86" name="Google Shape;1486;p122"/>
          <p:cNvSpPr txBox="1">
            <a:spLocks noGrp="1"/>
          </p:cNvSpPr>
          <p:nvPr>
            <p:ph type="ftr" idx="11"/>
          </p:nvPr>
        </p:nvSpPr>
        <p:spPr>
          <a:xfrm>
            <a:off x="269875" y="4770736"/>
            <a:ext cx="5845175" cy="18002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7" name="Google Shape;1487;p122"/>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88" name="Google Shape;1488;p122"/>
          <p:cNvSpPr txBox="1">
            <a:spLocks noGrp="1"/>
          </p:cNvSpPr>
          <p:nvPr>
            <p:ph type="body" idx="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7563346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Product">
  <p:cSld name="Product">
    <p:bg>
      <p:bgPr>
        <a:solidFill>
          <a:schemeClr val="dk1"/>
        </a:solidFill>
        <a:effectLst/>
      </p:bgPr>
    </p:bg>
    <p:spTree>
      <p:nvGrpSpPr>
        <p:cNvPr id="1" name="Shape 1489"/>
        <p:cNvGrpSpPr/>
        <p:nvPr/>
      </p:nvGrpSpPr>
      <p:grpSpPr>
        <a:xfrm>
          <a:off x="0" y="0"/>
          <a:ext cx="0" cy="0"/>
          <a:chOff x="0" y="0"/>
          <a:chExt cx="0" cy="0"/>
        </a:xfrm>
      </p:grpSpPr>
      <p:sp>
        <p:nvSpPr>
          <p:cNvPr id="1490" name="Google Shape;1490;p123"/>
          <p:cNvSpPr/>
          <p:nvPr/>
        </p:nvSpPr>
        <p:spPr>
          <a:xfrm>
            <a:off x="7035801" y="0"/>
            <a:ext cx="2108200" cy="685906"/>
          </a:xfrm>
          <a:custGeom>
            <a:avLst/>
            <a:gdLst/>
            <a:ahLst/>
            <a:cxnLst/>
            <a:rect l="l" t="t" r="r" b="b"/>
            <a:pathLst>
              <a:path w="4216400" h="1371600" extrusionOk="0">
                <a:moveTo>
                  <a:pt x="0" y="0"/>
                </a:moveTo>
                <a:lnTo>
                  <a:pt x="4216400" y="0"/>
                </a:lnTo>
                <a:lnTo>
                  <a:pt x="4216400" y="1371600"/>
                </a:lnTo>
                <a:lnTo>
                  <a:pt x="1358537" y="1370149"/>
                </a:lnTo>
                <a:lnTo>
                  <a:pt x="0" y="0"/>
                </a:lnTo>
                <a:close/>
              </a:path>
            </a:pathLst>
          </a:custGeom>
          <a:solidFill>
            <a:schemeClr val="accent4"/>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491" name="Google Shape;1491;p123"/>
          <p:cNvSpPr txBox="1">
            <a:spLocks noGrp="1"/>
          </p:cNvSpPr>
          <p:nvPr>
            <p:ph type="title"/>
          </p:nvPr>
        </p:nvSpPr>
        <p:spPr>
          <a:xfrm>
            <a:off x="269875" y="285001"/>
            <a:ext cx="7830344" cy="412061"/>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2" name="Google Shape;1492;p123"/>
          <p:cNvSpPr txBox="1">
            <a:spLocks noGrp="1"/>
          </p:cNvSpPr>
          <p:nvPr>
            <p:ph type="body" idx="1"/>
          </p:nvPr>
        </p:nvSpPr>
        <p:spPr>
          <a:xfrm>
            <a:off x="6457950" y="1102147"/>
            <a:ext cx="2398713" cy="3263504"/>
          </a:xfrm>
          <a:prstGeom prst="rect">
            <a:avLst/>
          </a:prstGeom>
          <a:noFill/>
          <a:ln>
            <a:noFill/>
          </a:ln>
        </p:spPr>
        <p:txBody>
          <a:bodyPr spcFirstLastPara="1" wrap="square" lIns="91425" tIns="45700" rIns="91425" bIns="45700" anchor="ctr"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a:solidFill>
                  <a:schemeClr val="accent2"/>
                </a:solidFill>
              </a:defRPr>
            </a:lvl1pPr>
            <a:lvl2pPr marL="685800" lvl="1" indent="-171450" algn="l">
              <a:lnSpc>
                <a:spcPct val="110000"/>
              </a:lnSpc>
              <a:spcBef>
                <a:spcPts val="1050"/>
              </a:spcBef>
              <a:spcAft>
                <a:spcPts val="0"/>
              </a:spcAft>
              <a:buClr>
                <a:schemeClr val="dk1"/>
              </a:buClr>
              <a:buSzPts val="1133"/>
              <a:buFont typeface="Century Gothic"/>
              <a:buNone/>
              <a:defRPr/>
            </a:lvl2pPr>
            <a:lvl3pPr marL="1028700" lvl="2" indent="-171450" algn="l">
              <a:lnSpc>
                <a:spcPct val="110000"/>
              </a:lnSpc>
              <a:spcBef>
                <a:spcPts val="1050"/>
              </a:spcBef>
              <a:spcAft>
                <a:spcPts val="0"/>
              </a:spcAft>
              <a:buClr>
                <a:schemeClr val="dk1"/>
              </a:buClr>
              <a:buSzPts val="1333"/>
              <a:buNone/>
              <a:defRPr/>
            </a:lvl3pPr>
            <a:lvl4pPr marL="1371600" lvl="3" indent="-171450" algn="l">
              <a:lnSpc>
                <a:spcPct val="110000"/>
              </a:lnSpc>
              <a:spcBef>
                <a:spcPts val="1050"/>
              </a:spcBef>
              <a:spcAft>
                <a:spcPts val="0"/>
              </a:spcAft>
              <a:buClr>
                <a:schemeClr val="dk1"/>
              </a:buClr>
              <a:buSzPts val="1333"/>
              <a:buNone/>
              <a:defRPr/>
            </a:lvl4pPr>
            <a:lvl5pPr marL="1714500" lvl="4" indent="-171450" algn="l">
              <a:lnSpc>
                <a:spcPct val="110000"/>
              </a:lnSpc>
              <a:spcBef>
                <a:spcPts val="1050"/>
              </a:spcBef>
              <a:spcAft>
                <a:spcPts val="0"/>
              </a:spcAft>
              <a:buClr>
                <a:schemeClr val="dk1"/>
              </a:buClr>
              <a:buSzPts val="1333"/>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93" name="Google Shape;1493;p123"/>
          <p:cNvSpPr txBox="1"/>
          <p:nvPr/>
        </p:nvSpPr>
        <p:spPr>
          <a:xfrm>
            <a:off x="7883922" y="225775"/>
            <a:ext cx="1605643" cy="253885"/>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1" i="0" u="none" strike="noStrike" cap="none">
                <a:solidFill>
                  <a:schemeClr val="dk1"/>
                </a:solidFill>
                <a:latin typeface="Century Gothic"/>
                <a:ea typeface="Century Gothic"/>
                <a:cs typeface="Century Gothic"/>
                <a:sym typeface="Century Gothic"/>
              </a:rPr>
              <a:t>PRODUCT</a:t>
            </a:r>
            <a:endParaRPr sz="1050" b="0" i="0" u="none" strike="noStrike" cap="none">
              <a:solidFill>
                <a:srgbClr val="000000"/>
              </a:solidFill>
              <a:latin typeface="Arial"/>
              <a:ea typeface="Arial"/>
              <a:cs typeface="Arial"/>
              <a:sym typeface="Arial"/>
            </a:endParaRPr>
          </a:p>
        </p:txBody>
      </p:sp>
      <p:sp>
        <p:nvSpPr>
          <p:cNvPr id="1494" name="Google Shape;1494;p123"/>
          <p:cNvSpPr txBox="1">
            <a:spLocks noGrp="1"/>
          </p:cNvSpPr>
          <p:nvPr>
            <p:ph type="body" idx="2"/>
          </p:nvPr>
        </p:nvSpPr>
        <p:spPr>
          <a:xfrm>
            <a:off x="269875" y="1095544"/>
            <a:ext cx="4229894" cy="561956"/>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95" name="Google Shape;1495;p123"/>
          <p:cNvSpPr>
            <a:spLocks noGrp="1"/>
          </p:cNvSpPr>
          <p:nvPr>
            <p:ph type="pic" idx="3"/>
          </p:nvPr>
        </p:nvSpPr>
        <p:spPr>
          <a:xfrm>
            <a:off x="0" y="1660614"/>
            <a:ext cx="2514600" cy="3482886"/>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133"/>
              <a:buFont typeface="Century Gothic"/>
              <a:buNone/>
              <a:defRPr sz="10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496" name="Google Shape;1496;p123"/>
          <p:cNvSpPr txBox="1">
            <a:spLocks noGrp="1"/>
          </p:cNvSpPr>
          <p:nvPr>
            <p:ph type="ftr" idx="11"/>
          </p:nvPr>
        </p:nvSpPr>
        <p:spPr>
          <a:xfrm>
            <a:off x="269874" y="4770736"/>
            <a:ext cx="6188075" cy="263926"/>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7" name="Google Shape;1497;p123"/>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98" name="Google Shape;1498;p123"/>
          <p:cNvSpPr txBox="1">
            <a:spLocks noGrp="1"/>
          </p:cNvSpPr>
          <p:nvPr>
            <p:ph type="body" idx="4"/>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09440010"/>
      </p:ext>
    </p:extLst>
  </p:cSld>
  <p:clrMapOvr>
    <a:masterClrMapping/>
  </p:clrMapOvr>
  <p:extLst>
    <p:ext uri="{DCECCB84-F9BA-43D5-87BE-67443E8EF086}">
      <p15:sldGuideLst xmlns:p15="http://schemas.microsoft.com/office/powerpoint/2012/main">
        <p15:guide id="1" orient="horz" pos="858">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1_Comparison with transparent pics">
  <p:cSld name="1_Comparison with transparent pics">
    <p:bg>
      <p:bgPr>
        <a:solidFill>
          <a:schemeClr val="dk1"/>
        </a:solidFill>
        <a:effectLst/>
      </p:bgPr>
    </p:bg>
    <p:spTree>
      <p:nvGrpSpPr>
        <p:cNvPr id="1" name="Shape 1499"/>
        <p:cNvGrpSpPr/>
        <p:nvPr/>
      </p:nvGrpSpPr>
      <p:grpSpPr>
        <a:xfrm>
          <a:off x="0" y="0"/>
          <a:ext cx="0" cy="0"/>
          <a:chOff x="0" y="0"/>
          <a:chExt cx="0" cy="0"/>
        </a:xfrm>
      </p:grpSpPr>
      <p:sp>
        <p:nvSpPr>
          <p:cNvPr id="1500" name="Google Shape;1500;p124"/>
          <p:cNvSpPr/>
          <p:nvPr/>
        </p:nvSpPr>
        <p:spPr>
          <a:xfrm>
            <a:off x="172995" y="5143500"/>
            <a:ext cx="2397211" cy="850452"/>
          </a:xfrm>
          <a:prstGeom prst="rect">
            <a:avLst/>
          </a:prstGeom>
          <a:solidFill>
            <a:srgbClr val="ECECEC"/>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01" name="Google Shape;1501;p124"/>
          <p:cNvSpPr>
            <a:spLocks noGrp="1"/>
          </p:cNvSpPr>
          <p:nvPr>
            <p:ph type="pic" idx="2"/>
          </p:nvPr>
        </p:nvSpPr>
        <p:spPr>
          <a:xfrm flipH="1">
            <a:off x="3361181" y="1095576"/>
            <a:ext cx="2450145" cy="4690669"/>
          </a:xfrm>
          <a:prstGeom prst="rect">
            <a:avLst/>
          </a:prstGeom>
          <a:solidFill>
            <a:schemeClr val="lt1"/>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502" name="Google Shape;1502;p124"/>
          <p:cNvSpPr>
            <a:spLocks noGrp="1"/>
          </p:cNvSpPr>
          <p:nvPr>
            <p:ph type="pic" idx="3"/>
          </p:nvPr>
        </p:nvSpPr>
        <p:spPr>
          <a:xfrm flipH="1">
            <a:off x="6254764" y="1095576"/>
            <a:ext cx="2450145" cy="4690669"/>
          </a:xfrm>
          <a:prstGeom prst="rect">
            <a:avLst/>
          </a:prstGeom>
          <a:solidFill>
            <a:schemeClr val="accent1"/>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503" name="Google Shape;1503;p124"/>
          <p:cNvSpPr>
            <a:spLocks noGrp="1"/>
          </p:cNvSpPr>
          <p:nvPr>
            <p:ph type="pic" idx="4"/>
          </p:nvPr>
        </p:nvSpPr>
        <p:spPr>
          <a:xfrm flipH="1">
            <a:off x="439029" y="1095576"/>
            <a:ext cx="2450145" cy="4690669"/>
          </a:xfrm>
          <a:prstGeom prst="rect">
            <a:avLst/>
          </a:prstGeom>
          <a:solidFill>
            <a:schemeClr val="accent4"/>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793"/>
              <a:buFont typeface="Century Gothic"/>
              <a:buNone/>
              <a:defRPr sz="7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504" name="Google Shape;1504;p124"/>
          <p:cNvSpPr txBox="1">
            <a:spLocks noGrp="1"/>
          </p:cNvSpPr>
          <p:nvPr>
            <p:ph type="title"/>
          </p:nvPr>
        </p:nvSpPr>
        <p:spPr>
          <a:xfrm>
            <a:off x="269875" y="270043"/>
            <a:ext cx="7502525" cy="140171"/>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5" name="Google Shape;1505;p124"/>
          <p:cNvSpPr txBox="1">
            <a:spLocks noGrp="1"/>
          </p:cNvSpPr>
          <p:nvPr>
            <p:ph type="body" idx="1"/>
          </p:nvPr>
        </p:nvSpPr>
        <p:spPr>
          <a:xfrm>
            <a:off x="438297" y="1510257"/>
            <a:ext cx="2448000" cy="209336"/>
          </a:xfrm>
          <a:prstGeom prst="rect">
            <a:avLst/>
          </a:prstGeom>
          <a:noFill/>
          <a:ln>
            <a:noFill/>
          </a:ln>
        </p:spPr>
        <p:txBody>
          <a:bodyPr spcFirstLastPara="1" wrap="square" lIns="503975" tIns="45700" rIns="50397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06" name="Google Shape;1506;p124"/>
          <p:cNvSpPr txBox="1">
            <a:spLocks noGrp="1"/>
          </p:cNvSpPr>
          <p:nvPr>
            <p:ph type="body" idx="5"/>
          </p:nvPr>
        </p:nvSpPr>
        <p:spPr>
          <a:xfrm>
            <a:off x="438251" y="1719594"/>
            <a:ext cx="2448000" cy="603343"/>
          </a:xfrm>
          <a:prstGeom prst="rect">
            <a:avLst/>
          </a:prstGeom>
          <a:noFill/>
          <a:ln>
            <a:noFill/>
          </a:ln>
        </p:spPr>
        <p:txBody>
          <a:bodyPr spcFirstLastPara="1" wrap="square" lIns="503975" tIns="45700" rIns="50397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07" name="Google Shape;1507;p124"/>
          <p:cNvSpPr txBox="1">
            <a:spLocks noGrp="1"/>
          </p:cNvSpPr>
          <p:nvPr>
            <p:ph type="body" idx="6"/>
          </p:nvPr>
        </p:nvSpPr>
        <p:spPr>
          <a:xfrm>
            <a:off x="3360401" y="1510257"/>
            <a:ext cx="2448000" cy="209336"/>
          </a:xfrm>
          <a:prstGeom prst="rect">
            <a:avLst/>
          </a:prstGeom>
          <a:noFill/>
          <a:ln>
            <a:noFill/>
          </a:ln>
        </p:spPr>
        <p:txBody>
          <a:bodyPr spcFirstLastPara="1" wrap="square" lIns="503975" tIns="45700" rIns="50397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08" name="Google Shape;1508;p124"/>
          <p:cNvSpPr txBox="1">
            <a:spLocks noGrp="1"/>
          </p:cNvSpPr>
          <p:nvPr>
            <p:ph type="body" idx="7"/>
          </p:nvPr>
        </p:nvSpPr>
        <p:spPr>
          <a:xfrm>
            <a:off x="3360361" y="1719594"/>
            <a:ext cx="2448000" cy="603343"/>
          </a:xfrm>
          <a:prstGeom prst="rect">
            <a:avLst/>
          </a:prstGeom>
          <a:noFill/>
          <a:ln>
            <a:noFill/>
          </a:ln>
        </p:spPr>
        <p:txBody>
          <a:bodyPr spcFirstLastPara="1" wrap="square" lIns="503975" tIns="45700" rIns="50397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09" name="Google Shape;1509;p124"/>
          <p:cNvSpPr txBox="1">
            <a:spLocks noGrp="1"/>
          </p:cNvSpPr>
          <p:nvPr>
            <p:ph type="body" idx="8"/>
          </p:nvPr>
        </p:nvSpPr>
        <p:spPr>
          <a:xfrm>
            <a:off x="6254820" y="1510257"/>
            <a:ext cx="2448000" cy="209336"/>
          </a:xfrm>
          <a:prstGeom prst="rect">
            <a:avLst/>
          </a:prstGeom>
          <a:noFill/>
          <a:ln>
            <a:noFill/>
          </a:ln>
        </p:spPr>
        <p:txBody>
          <a:bodyPr spcFirstLastPara="1" wrap="square" lIns="503975" tIns="45700" rIns="503975" bIns="45700" anchor="t" anchorCtr="0">
            <a:normAutofit/>
          </a:bodyPr>
          <a:lstStyle>
            <a:lvl1pPr marL="342900" lvl="0" indent="-171450" algn="l">
              <a:lnSpc>
                <a:spcPct val="110000"/>
              </a:lnSpc>
              <a:spcBef>
                <a:spcPts val="1050"/>
              </a:spcBef>
              <a:spcAft>
                <a:spcPts val="0"/>
              </a:spcAft>
              <a:buClr>
                <a:schemeClr val="dk1"/>
              </a:buClr>
              <a:buSzPts val="1020"/>
              <a:buFont typeface="Century Gothic"/>
              <a:buNone/>
              <a:defRPr sz="9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10" name="Google Shape;1510;p124"/>
          <p:cNvSpPr txBox="1">
            <a:spLocks noGrp="1"/>
          </p:cNvSpPr>
          <p:nvPr>
            <p:ph type="body" idx="9"/>
          </p:nvPr>
        </p:nvSpPr>
        <p:spPr>
          <a:xfrm>
            <a:off x="6254764" y="1719594"/>
            <a:ext cx="2448000" cy="603343"/>
          </a:xfrm>
          <a:prstGeom prst="rect">
            <a:avLst/>
          </a:prstGeom>
          <a:noFill/>
          <a:ln>
            <a:noFill/>
          </a:ln>
        </p:spPr>
        <p:txBody>
          <a:bodyPr spcFirstLastPara="1" wrap="square" lIns="503975" tIns="45700" rIns="503975" bIns="45700" anchor="t" anchorCtr="0">
            <a:noAutofit/>
          </a:bodyPr>
          <a:lstStyle>
            <a:lvl1pPr marL="342900" lvl="0" indent="-171450" algn="l">
              <a:lnSpc>
                <a:spcPct val="110000"/>
              </a:lnSpc>
              <a:spcBef>
                <a:spcPts val="1050"/>
              </a:spcBef>
              <a:spcAft>
                <a:spcPts val="0"/>
              </a:spcAft>
              <a:buClr>
                <a:schemeClr val="dk1"/>
              </a:buClr>
              <a:buSzPts val="1020"/>
              <a:buFont typeface="Century Gothic"/>
              <a:buNone/>
              <a:defRPr sz="9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11" name="Google Shape;1511;p124"/>
          <p:cNvSpPr txBox="1">
            <a:spLocks noGrp="1"/>
          </p:cNvSpPr>
          <p:nvPr>
            <p:ph type="ftr" idx="11"/>
          </p:nvPr>
        </p:nvSpPr>
        <p:spPr>
          <a:xfrm>
            <a:off x="269875" y="4770736"/>
            <a:ext cx="5984889" cy="274064"/>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2" name="Google Shape;1512;p124"/>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cxnSp>
        <p:nvCxnSpPr>
          <p:cNvPr id="1513" name="Google Shape;1513;p124"/>
          <p:cNvCxnSpPr/>
          <p:nvPr/>
        </p:nvCxnSpPr>
        <p:spPr>
          <a:xfrm rot="10800000">
            <a:off x="1859259" y="5152585"/>
            <a:ext cx="0" cy="288803"/>
          </a:xfrm>
          <a:prstGeom prst="straightConnector1">
            <a:avLst/>
          </a:prstGeom>
          <a:noFill/>
          <a:ln w="38100" cap="flat" cmpd="sng">
            <a:solidFill>
              <a:schemeClr val="dk1"/>
            </a:solidFill>
            <a:prstDash val="solid"/>
            <a:miter lim="800000"/>
            <a:headEnd type="none" w="sm" len="sm"/>
            <a:tailEnd type="triangle" w="med" len="med"/>
          </a:ln>
        </p:spPr>
      </p:cxnSp>
      <p:sp>
        <p:nvSpPr>
          <p:cNvPr id="1514" name="Google Shape;1514;p124"/>
          <p:cNvSpPr/>
          <p:nvPr/>
        </p:nvSpPr>
        <p:spPr>
          <a:xfrm>
            <a:off x="1139328" y="5374368"/>
            <a:ext cx="2070100" cy="480964"/>
          </a:xfrm>
          <a:prstGeom prst="snip1Rect">
            <a:avLst>
              <a:gd name="adj" fmla="val 18798"/>
            </a:avLst>
          </a:prstGeom>
          <a:solidFill>
            <a:schemeClr val="accent1"/>
          </a:solid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067"/>
              <a:buFont typeface="Arial"/>
              <a:buNone/>
            </a:pPr>
            <a:r>
              <a:rPr lang="en-US" sz="800" b="0" i="0" u="none" strike="noStrike" cap="none">
                <a:solidFill>
                  <a:schemeClr val="lt1"/>
                </a:solidFill>
                <a:latin typeface="Century Gothic"/>
                <a:ea typeface="Century Gothic"/>
                <a:cs typeface="Century Gothic"/>
                <a:sym typeface="Century Gothic"/>
              </a:rPr>
              <a:t>Remember to change the footer – go to insert/header and footer, change the text and apply to all slides</a:t>
            </a:r>
            <a:endParaRPr sz="8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7035801" y="0"/>
            <a:ext cx="2108200" cy="685906"/>
          </a:xfrm>
          <a:custGeom>
            <a:avLst/>
            <a:gdLst/>
            <a:ahLst/>
            <a:cxnLst/>
            <a:rect l="l" t="t" r="r" b="b"/>
            <a:pathLst>
              <a:path w="4216400" h="1371600" extrusionOk="0">
                <a:moveTo>
                  <a:pt x="0" y="0"/>
                </a:moveTo>
                <a:lnTo>
                  <a:pt x="4216400" y="0"/>
                </a:lnTo>
                <a:lnTo>
                  <a:pt x="4216400" y="1371600"/>
                </a:lnTo>
                <a:lnTo>
                  <a:pt x="1358537" y="1370149"/>
                </a:lnTo>
                <a:lnTo>
                  <a:pt x="0" y="0"/>
                </a:lnTo>
                <a:close/>
              </a:path>
            </a:pathLst>
          </a:custGeom>
          <a:solidFill>
            <a:schemeClr val="accent4"/>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7883922" y="225775"/>
            <a:ext cx="1605643" cy="253885"/>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1" i="0" u="none" strike="noStrike" cap="none">
                <a:solidFill>
                  <a:schemeClr val="dk1"/>
                </a:solidFill>
                <a:latin typeface="Century Gothic"/>
                <a:ea typeface="Century Gothic"/>
                <a:cs typeface="Century Gothic"/>
                <a:sym typeface="Century Gothic"/>
              </a:rPr>
              <a:t>PRODUCT</a:t>
            </a:r>
            <a:endParaRPr sz="1050" b="0" i="0" u="none" strike="noStrike" cap="none">
              <a:solidFill>
                <a:srgbClr val="000000"/>
              </a:solidFill>
              <a:latin typeface="Arial"/>
              <a:ea typeface="Arial"/>
              <a:cs typeface="Arial"/>
              <a:sym typeface="Arial"/>
            </a:endParaRPr>
          </a:p>
        </p:txBody>
      </p:sp>
      <p:sp>
        <p:nvSpPr>
          <p:cNvPr id="1517" name="Google Shape;1517;p124"/>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2067669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Feature">
  <p:cSld name="Feature">
    <p:bg>
      <p:bgPr>
        <a:solidFill>
          <a:schemeClr val="dk1"/>
        </a:solidFill>
        <a:effectLst/>
      </p:bgPr>
    </p:bg>
    <p:spTree>
      <p:nvGrpSpPr>
        <p:cNvPr id="1" name="Shape 1518"/>
        <p:cNvGrpSpPr/>
        <p:nvPr/>
      </p:nvGrpSpPr>
      <p:grpSpPr>
        <a:xfrm>
          <a:off x="0" y="0"/>
          <a:ext cx="0" cy="0"/>
          <a:chOff x="0" y="0"/>
          <a:chExt cx="0" cy="0"/>
        </a:xfrm>
      </p:grpSpPr>
      <p:sp>
        <p:nvSpPr>
          <p:cNvPr id="1519" name="Google Shape;1519;p125"/>
          <p:cNvSpPr/>
          <p:nvPr/>
        </p:nvSpPr>
        <p:spPr>
          <a:xfrm>
            <a:off x="7035801" y="0"/>
            <a:ext cx="2108200" cy="685906"/>
          </a:xfrm>
          <a:custGeom>
            <a:avLst/>
            <a:gdLst/>
            <a:ahLst/>
            <a:cxnLst/>
            <a:rect l="l" t="t" r="r" b="b"/>
            <a:pathLst>
              <a:path w="4216400" h="1371600" extrusionOk="0">
                <a:moveTo>
                  <a:pt x="0" y="0"/>
                </a:moveTo>
                <a:lnTo>
                  <a:pt x="4216400" y="0"/>
                </a:lnTo>
                <a:lnTo>
                  <a:pt x="4216400" y="1371600"/>
                </a:lnTo>
                <a:lnTo>
                  <a:pt x="1358537" y="1370149"/>
                </a:lnTo>
                <a:lnTo>
                  <a:pt x="0" y="0"/>
                </a:lnTo>
                <a:close/>
              </a:path>
            </a:pathLst>
          </a:cu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20" name="Google Shape;1520;p125"/>
          <p:cNvSpPr txBox="1">
            <a:spLocks noGrp="1"/>
          </p:cNvSpPr>
          <p:nvPr>
            <p:ph type="title"/>
          </p:nvPr>
        </p:nvSpPr>
        <p:spPr>
          <a:xfrm>
            <a:off x="269875" y="285001"/>
            <a:ext cx="7830344" cy="412061"/>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1" name="Google Shape;1521;p125"/>
          <p:cNvSpPr txBox="1">
            <a:spLocks noGrp="1"/>
          </p:cNvSpPr>
          <p:nvPr>
            <p:ph type="body" idx="1"/>
          </p:nvPr>
        </p:nvSpPr>
        <p:spPr>
          <a:xfrm>
            <a:off x="6457950" y="1102147"/>
            <a:ext cx="2398713" cy="3263504"/>
          </a:xfrm>
          <a:prstGeom prst="rect">
            <a:avLst/>
          </a:prstGeom>
          <a:noFill/>
          <a:ln>
            <a:noFill/>
          </a:ln>
        </p:spPr>
        <p:txBody>
          <a:bodyPr spcFirstLastPara="1" wrap="square" lIns="91425" tIns="45700" rIns="91425" bIns="45700" anchor="ctr"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a:solidFill>
                  <a:schemeClr val="accent2"/>
                </a:solidFill>
              </a:defRPr>
            </a:lvl1pPr>
            <a:lvl2pPr marL="685800" lvl="1" indent="-171450" algn="l">
              <a:lnSpc>
                <a:spcPct val="110000"/>
              </a:lnSpc>
              <a:spcBef>
                <a:spcPts val="1050"/>
              </a:spcBef>
              <a:spcAft>
                <a:spcPts val="0"/>
              </a:spcAft>
              <a:buClr>
                <a:schemeClr val="dk1"/>
              </a:buClr>
              <a:buSzPts val="1133"/>
              <a:buFont typeface="Century Gothic"/>
              <a:buNone/>
              <a:defRPr/>
            </a:lvl2pPr>
            <a:lvl3pPr marL="1028700" lvl="2" indent="-171450" algn="l">
              <a:lnSpc>
                <a:spcPct val="110000"/>
              </a:lnSpc>
              <a:spcBef>
                <a:spcPts val="1050"/>
              </a:spcBef>
              <a:spcAft>
                <a:spcPts val="0"/>
              </a:spcAft>
              <a:buClr>
                <a:schemeClr val="dk1"/>
              </a:buClr>
              <a:buSzPts val="1333"/>
              <a:buNone/>
              <a:defRPr/>
            </a:lvl3pPr>
            <a:lvl4pPr marL="1371600" lvl="3" indent="-171450" algn="l">
              <a:lnSpc>
                <a:spcPct val="110000"/>
              </a:lnSpc>
              <a:spcBef>
                <a:spcPts val="1050"/>
              </a:spcBef>
              <a:spcAft>
                <a:spcPts val="0"/>
              </a:spcAft>
              <a:buClr>
                <a:schemeClr val="dk1"/>
              </a:buClr>
              <a:buSzPts val="1333"/>
              <a:buNone/>
              <a:defRPr/>
            </a:lvl4pPr>
            <a:lvl5pPr marL="1714500" lvl="4" indent="-171450" algn="l">
              <a:lnSpc>
                <a:spcPct val="110000"/>
              </a:lnSpc>
              <a:spcBef>
                <a:spcPts val="1050"/>
              </a:spcBef>
              <a:spcAft>
                <a:spcPts val="0"/>
              </a:spcAft>
              <a:buClr>
                <a:schemeClr val="dk1"/>
              </a:buClr>
              <a:buSzPts val="1333"/>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22" name="Google Shape;1522;p125"/>
          <p:cNvSpPr txBox="1"/>
          <p:nvPr/>
        </p:nvSpPr>
        <p:spPr>
          <a:xfrm>
            <a:off x="7883922" y="225775"/>
            <a:ext cx="1605643" cy="253885"/>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1" i="0" u="none" strike="noStrike" cap="none">
                <a:solidFill>
                  <a:schemeClr val="dk1"/>
                </a:solidFill>
                <a:latin typeface="Century Gothic"/>
                <a:ea typeface="Century Gothic"/>
                <a:cs typeface="Century Gothic"/>
                <a:sym typeface="Century Gothic"/>
              </a:rPr>
              <a:t>FEATURE</a:t>
            </a:r>
            <a:endParaRPr sz="1050" b="0" i="0" u="none" strike="noStrike" cap="none">
              <a:solidFill>
                <a:srgbClr val="000000"/>
              </a:solidFill>
              <a:latin typeface="Arial"/>
              <a:ea typeface="Arial"/>
              <a:cs typeface="Arial"/>
              <a:sym typeface="Arial"/>
            </a:endParaRPr>
          </a:p>
        </p:txBody>
      </p:sp>
      <p:sp>
        <p:nvSpPr>
          <p:cNvPr id="1523" name="Google Shape;1523;p125"/>
          <p:cNvSpPr txBox="1">
            <a:spLocks noGrp="1"/>
          </p:cNvSpPr>
          <p:nvPr>
            <p:ph type="body" idx="2"/>
          </p:nvPr>
        </p:nvSpPr>
        <p:spPr>
          <a:xfrm>
            <a:off x="269875" y="1095544"/>
            <a:ext cx="4229894" cy="561956"/>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24" name="Google Shape;1524;p125"/>
          <p:cNvSpPr>
            <a:spLocks noGrp="1"/>
          </p:cNvSpPr>
          <p:nvPr>
            <p:ph type="pic" idx="3"/>
          </p:nvPr>
        </p:nvSpPr>
        <p:spPr>
          <a:xfrm>
            <a:off x="0" y="1660614"/>
            <a:ext cx="2514600" cy="3482886"/>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133"/>
              <a:buFont typeface="Century Gothic"/>
              <a:buNone/>
              <a:defRPr sz="10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525" name="Google Shape;1525;p125"/>
          <p:cNvSpPr txBox="1">
            <a:spLocks noGrp="1"/>
          </p:cNvSpPr>
          <p:nvPr>
            <p:ph type="ftr" idx="11"/>
          </p:nvPr>
        </p:nvSpPr>
        <p:spPr>
          <a:xfrm>
            <a:off x="269874" y="4770736"/>
            <a:ext cx="6188075" cy="263926"/>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6" name="Google Shape;1526;p125"/>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527" name="Google Shape;1527;p125"/>
          <p:cNvSpPr txBox="1">
            <a:spLocks noGrp="1"/>
          </p:cNvSpPr>
          <p:nvPr>
            <p:ph type="body" idx="4"/>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99397721"/>
      </p:ext>
    </p:extLst>
  </p:cSld>
  <p:clrMapOvr>
    <a:masterClrMapping/>
  </p:clrMapOvr>
  <p:extLst>
    <p:ext uri="{DCECCB84-F9BA-43D5-87BE-67443E8EF086}">
      <p15:sldGuideLst xmlns:p15="http://schemas.microsoft.com/office/powerpoint/2012/main">
        <p15:guide id="1" orient="horz" pos="85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1_Comparison 1">
  <p:cSld name="1_Comparison 1">
    <p:bg>
      <p:bgPr>
        <a:solidFill>
          <a:schemeClr val="dk1"/>
        </a:solidFill>
        <a:effectLst/>
      </p:bgPr>
    </p:bg>
    <p:spTree>
      <p:nvGrpSpPr>
        <p:cNvPr id="1" name="Shape 1528"/>
        <p:cNvGrpSpPr/>
        <p:nvPr/>
      </p:nvGrpSpPr>
      <p:grpSpPr>
        <a:xfrm>
          <a:off x="0" y="0"/>
          <a:ext cx="0" cy="0"/>
          <a:chOff x="0" y="0"/>
          <a:chExt cx="0" cy="0"/>
        </a:xfrm>
      </p:grpSpPr>
      <p:sp>
        <p:nvSpPr>
          <p:cNvPr id="1529" name="Google Shape;1529;p126"/>
          <p:cNvSpPr/>
          <p:nvPr/>
        </p:nvSpPr>
        <p:spPr>
          <a:xfrm>
            <a:off x="628650" y="1363002"/>
            <a:ext cx="2565000" cy="2379115"/>
          </a:xfrm>
          <a:prstGeom prst="snip1Rect">
            <a:avLst>
              <a:gd name="adj" fmla="val 16667"/>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30" name="Google Shape;1530;p126"/>
          <p:cNvSpPr/>
          <p:nvPr/>
        </p:nvSpPr>
        <p:spPr>
          <a:xfrm>
            <a:off x="3375425" y="1355262"/>
            <a:ext cx="2565000" cy="2379115"/>
          </a:xfrm>
          <a:prstGeom prst="snip1Rect">
            <a:avLst>
              <a:gd name="adj" fmla="val 16667"/>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31" name="Google Shape;1531;p126"/>
          <p:cNvSpPr/>
          <p:nvPr/>
        </p:nvSpPr>
        <p:spPr>
          <a:xfrm>
            <a:off x="6118625" y="1355262"/>
            <a:ext cx="2565000" cy="2379115"/>
          </a:xfrm>
          <a:prstGeom prst="snip1Rect">
            <a:avLst>
              <a:gd name="adj" fmla="val 16667"/>
            </a:avLst>
          </a:pr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32" name="Google Shape;1532;p126"/>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3" name="Google Shape;1533;p126"/>
          <p:cNvSpPr txBox="1">
            <a:spLocks noGrp="1"/>
          </p:cNvSpPr>
          <p:nvPr>
            <p:ph type="body" idx="1"/>
          </p:nvPr>
        </p:nvSpPr>
        <p:spPr>
          <a:xfrm>
            <a:off x="628650" y="2894676"/>
            <a:ext cx="2565000" cy="839700"/>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7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34" name="Google Shape;1534;p126"/>
          <p:cNvSpPr txBox="1">
            <a:spLocks noGrp="1"/>
          </p:cNvSpPr>
          <p:nvPr>
            <p:ph type="body" idx="2"/>
          </p:nvPr>
        </p:nvSpPr>
        <p:spPr>
          <a:xfrm>
            <a:off x="3379000" y="2910156"/>
            <a:ext cx="2565000" cy="824220"/>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900"/>
              <a:buFont typeface="Century Gothic"/>
              <a:buNone/>
              <a:defRPr sz="9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35" name="Google Shape;1535;p126"/>
          <p:cNvSpPr txBox="1">
            <a:spLocks noGrp="1"/>
          </p:cNvSpPr>
          <p:nvPr>
            <p:ph type="body" idx="3"/>
          </p:nvPr>
        </p:nvSpPr>
        <p:spPr>
          <a:xfrm>
            <a:off x="6122200" y="2910156"/>
            <a:ext cx="2565000" cy="824220"/>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900"/>
              <a:buFont typeface="Century Gothic"/>
              <a:buNone/>
              <a:defRPr sz="9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36" name="Google Shape;1536;p126"/>
          <p:cNvSpPr>
            <a:spLocks noGrp="1"/>
          </p:cNvSpPr>
          <p:nvPr>
            <p:ph type="pic" idx="4"/>
          </p:nvPr>
        </p:nvSpPr>
        <p:spPr>
          <a:xfrm>
            <a:off x="899319"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537" name="Google Shape;1537;p126"/>
          <p:cNvSpPr>
            <a:spLocks noGrp="1"/>
          </p:cNvSpPr>
          <p:nvPr>
            <p:ph type="pic" idx="5"/>
          </p:nvPr>
        </p:nvSpPr>
        <p:spPr>
          <a:xfrm>
            <a:off x="3639119"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538" name="Google Shape;1538;p126"/>
          <p:cNvSpPr>
            <a:spLocks noGrp="1"/>
          </p:cNvSpPr>
          <p:nvPr>
            <p:ph type="pic" idx="6"/>
          </p:nvPr>
        </p:nvSpPr>
        <p:spPr>
          <a:xfrm>
            <a:off x="6368456"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539" name="Google Shape;1539;p126"/>
          <p:cNvSpPr txBox="1">
            <a:spLocks noGrp="1"/>
          </p:cNvSpPr>
          <p:nvPr>
            <p:ph type="body" idx="7"/>
          </p:nvPr>
        </p:nvSpPr>
        <p:spPr>
          <a:xfrm>
            <a:off x="628650" y="3911523"/>
            <a:ext cx="8058550" cy="839700"/>
          </a:xfrm>
          <a:prstGeom prst="rect">
            <a:avLst/>
          </a:prstGeom>
          <a:noFill/>
          <a:ln>
            <a:noFill/>
          </a:ln>
        </p:spPr>
        <p:txBody>
          <a:bodyPr spcFirstLastPara="1" wrap="square" lIns="0" tIns="45700" rIns="432000" bIns="45700" anchor="t" anchorCtr="0">
            <a:noAutofit/>
          </a:bodyPr>
          <a:lstStyle>
            <a:lvl1pPr marL="342900" lvl="0" indent="-171450" algn="l">
              <a:lnSpc>
                <a:spcPct val="110000"/>
              </a:lnSpc>
              <a:spcBef>
                <a:spcPts val="7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40" name="Google Shape;1540;p126"/>
          <p:cNvSpPr txBox="1">
            <a:spLocks noGrp="1"/>
          </p:cNvSpPr>
          <p:nvPr>
            <p:ph type="body" idx="8"/>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91261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meline">
  <p:cSld name="Timeline">
    <p:bg>
      <p:bgPr>
        <a:solidFill>
          <a:schemeClr val="lt1"/>
        </a:solidFill>
        <a:effectLst/>
      </p:bgPr>
    </p:bg>
    <p:spTree>
      <p:nvGrpSpPr>
        <p:cNvPr id="1" name="Shape 1541"/>
        <p:cNvGrpSpPr/>
        <p:nvPr/>
      </p:nvGrpSpPr>
      <p:grpSpPr>
        <a:xfrm>
          <a:off x="0" y="0"/>
          <a:ext cx="0" cy="0"/>
          <a:chOff x="0" y="0"/>
          <a:chExt cx="0" cy="0"/>
        </a:xfrm>
      </p:grpSpPr>
      <p:sp>
        <p:nvSpPr>
          <p:cNvPr id="1542" name="Google Shape;1542;p127"/>
          <p:cNvSpPr txBox="1">
            <a:spLocks noGrp="1"/>
          </p:cNvSpPr>
          <p:nvPr>
            <p:ph type="title"/>
          </p:nvPr>
        </p:nvSpPr>
        <p:spPr>
          <a:xfrm>
            <a:off x="269875" y="270041"/>
            <a:ext cx="8789065" cy="205401"/>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3" name="Google Shape;1543;p127"/>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4" name="Google Shape;1544;p127"/>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545" name="Google Shape;1545;p127"/>
          <p:cNvSpPr txBox="1">
            <a:spLocks noGrp="1"/>
          </p:cNvSpPr>
          <p:nvPr>
            <p:ph type="body" idx="1"/>
          </p:nvPr>
        </p:nvSpPr>
        <p:spPr>
          <a:xfrm>
            <a:off x="2948929" y="2769822"/>
            <a:ext cx="2441864" cy="128140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accent3"/>
              </a:buClr>
              <a:buSzPts val="1020"/>
              <a:buFont typeface="Century Gothic"/>
              <a:buNone/>
              <a:defRPr sz="900">
                <a:solidFill>
                  <a:schemeClr val="accent3"/>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46" name="Google Shape;1546;p127"/>
          <p:cNvSpPr txBox="1">
            <a:spLocks noGrp="1"/>
          </p:cNvSpPr>
          <p:nvPr>
            <p:ph type="body" idx="2"/>
          </p:nvPr>
        </p:nvSpPr>
        <p:spPr>
          <a:xfrm>
            <a:off x="2949562" y="2514661"/>
            <a:ext cx="2441231" cy="259577"/>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3"/>
              </a:buClr>
              <a:buSzPts val="1020"/>
              <a:buFont typeface="Century Gothic"/>
              <a:buNone/>
              <a:defRPr sz="9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47" name="Google Shape;1547;p127"/>
          <p:cNvSpPr/>
          <p:nvPr/>
        </p:nvSpPr>
        <p:spPr>
          <a:xfrm>
            <a:off x="-1362816" y="1633374"/>
            <a:ext cx="2214563" cy="773950"/>
          </a:xfrm>
          <a:prstGeom prst="parallelogram">
            <a:avLst>
              <a:gd name="adj" fmla="val 95000"/>
            </a:avLst>
          </a:prstGeom>
          <a:noFill/>
          <a:ln w="12700" cap="flat" cmpd="sng">
            <a:solidFill>
              <a:schemeClr val="accent3"/>
            </a:solidFill>
            <a:prstDash val="solid"/>
            <a:miter lim="800000"/>
            <a:headEnd type="none" w="sm" len="sm"/>
            <a:tailEnd type="none" w="sm" len="sm"/>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48" name="Google Shape;1548;p127"/>
          <p:cNvSpPr/>
          <p:nvPr/>
        </p:nvSpPr>
        <p:spPr>
          <a:xfrm>
            <a:off x="8307033" y="1663956"/>
            <a:ext cx="2291556" cy="773950"/>
          </a:xfrm>
          <a:prstGeom prst="parallelogram">
            <a:avLst>
              <a:gd name="adj" fmla="val 95000"/>
            </a:avLst>
          </a:prstGeom>
          <a:noFill/>
          <a:ln w="12700" cap="flat" cmpd="sng">
            <a:solidFill>
              <a:schemeClr val="accent3"/>
            </a:solidFill>
            <a:prstDash val="solid"/>
            <a:miter lim="800000"/>
            <a:headEnd type="none" w="sm" len="sm"/>
            <a:tailEnd type="none" w="sm" len="sm"/>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49" name="Google Shape;1549;p127"/>
          <p:cNvSpPr/>
          <p:nvPr/>
        </p:nvSpPr>
        <p:spPr>
          <a:xfrm>
            <a:off x="269875" y="1658748"/>
            <a:ext cx="3240000" cy="773950"/>
          </a:xfrm>
          <a:prstGeom prst="parallelogram">
            <a:avLst>
              <a:gd name="adj" fmla="val 95000"/>
            </a:avLst>
          </a:prstGeom>
          <a:noFill/>
          <a:ln w="12700" cap="flat" cmpd="sng">
            <a:solidFill>
              <a:schemeClr val="accent3"/>
            </a:solidFill>
            <a:prstDash val="solid"/>
            <a:miter lim="800000"/>
            <a:headEnd type="none" w="sm" len="sm"/>
            <a:tailEnd type="none" w="sm" len="sm"/>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50" name="Google Shape;1550;p127"/>
          <p:cNvSpPr/>
          <p:nvPr/>
        </p:nvSpPr>
        <p:spPr>
          <a:xfrm>
            <a:off x="5627981" y="1658748"/>
            <a:ext cx="3240000" cy="773950"/>
          </a:xfrm>
          <a:prstGeom prst="parallelogram">
            <a:avLst>
              <a:gd name="adj" fmla="val 95000"/>
            </a:avLst>
          </a:prstGeom>
          <a:noFill/>
          <a:ln w="12700" cap="flat" cmpd="sng">
            <a:solidFill>
              <a:schemeClr val="accent3"/>
            </a:solidFill>
            <a:prstDash val="solid"/>
            <a:miter lim="800000"/>
            <a:headEnd type="none" w="sm" len="sm"/>
            <a:tailEnd type="none" w="sm" len="sm"/>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51" name="Google Shape;1551;p127"/>
          <p:cNvSpPr txBox="1">
            <a:spLocks noGrp="1"/>
          </p:cNvSpPr>
          <p:nvPr>
            <p:ph type="body" idx="3"/>
          </p:nvPr>
        </p:nvSpPr>
        <p:spPr>
          <a:xfrm>
            <a:off x="1406344" y="1926509"/>
            <a:ext cx="967063" cy="194719"/>
          </a:xfrm>
          <a:prstGeom prst="rect">
            <a:avLst/>
          </a:prstGeom>
          <a:noFill/>
          <a:ln>
            <a:noFill/>
          </a:ln>
        </p:spPr>
        <p:txBody>
          <a:bodyPr spcFirstLastPara="1" wrap="square" lIns="0" tIns="45700" rIns="91425" bIns="45700" anchor="t" anchorCtr="0">
            <a:normAutofit/>
          </a:bodyPr>
          <a:lstStyle>
            <a:lvl1pPr marL="342900" lvl="0" indent="-171450" algn="ctr">
              <a:lnSpc>
                <a:spcPct val="110000"/>
              </a:lnSpc>
              <a:spcBef>
                <a:spcPts val="1050"/>
              </a:spcBef>
              <a:spcAft>
                <a:spcPts val="0"/>
              </a:spcAft>
              <a:buClr>
                <a:schemeClr val="accent3"/>
              </a:buClr>
              <a:buSzPts val="1020"/>
              <a:buFont typeface="Century Gothic"/>
              <a:buNone/>
              <a:defRPr sz="9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52" name="Google Shape;1552;p127"/>
          <p:cNvSpPr txBox="1">
            <a:spLocks noGrp="1"/>
          </p:cNvSpPr>
          <p:nvPr>
            <p:ph type="body" idx="4"/>
          </p:nvPr>
        </p:nvSpPr>
        <p:spPr>
          <a:xfrm>
            <a:off x="6764450" y="1932874"/>
            <a:ext cx="967063" cy="194719"/>
          </a:xfrm>
          <a:prstGeom prst="rect">
            <a:avLst/>
          </a:prstGeom>
          <a:noFill/>
          <a:ln>
            <a:noFill/>
          </a:ln>
        </p:spPr>
        <p:txBody>
          <a:bodyPr spcFirstLastPara="1" wrap="square" lIns="0" tIns="45700" rIns="91425" bIns="45700" anchor="t" anchorCtr="0">
            <a:normAutofit/>
          </a:bodyPr>
          <a:lstStyle>
            <a:lvl1pPr marL="342900" lvl="0" indent="-171450" algn="ctr">
              <a:lnSpc>
                <a:spcPct val="110000"/>
              </a:lnSpc>
              <a:spcBef>
                <a:spcPts val="1050"/>
              </a:spcBef>
              <a:spcAft>
                <a:spcPts val="0"/>
              </a:spcAft>
              <a:buClr>
                <a:schemeClr val="accent3"/>
              </a:buClr>
              <a:buSzPts val="1020"/>
              <a:buFont typeface="Century Gothic"/>
              <a:buNone/>
              <a:defRPr sz="9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53" name="Google Shape;1553;p127"/>
          <p:cNvSpPr txBox="1">
            <a:spLocks noGrp="1"/>
          </p:cNvSpPr>
          <p:nvPr>
            <p:ph type="body" idx="5"/>
          </p:nvPr>
        </p:nvSpPr>
        <p:spPr>
          <a:xfrm>
            <a:off x="289420" y="2769822"/>
            <a:ext cx="2441864" cy="128140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accent3"/>
              </a:buClr>
              <a:buSzPts val="1020"/>
              <a:buFont typeface="Century Gothic"/>
              <a:buNone/>
              <a:defRPr sz="900">
                <a:solidFill>
                  <a:schemeClr val="accent3"/>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54" name="Google Shape;1554;p127"/>
          <p:cNvSpPr txBox="1">
            <a:spLocks noGrp="1"/>
          </p:cNvSpPr>
          <p:nvPr>
            <p:ph type="body" idx="6"/>
          </p:nvPr>
        </p:nvSpPr>
        <p:spPr>
          <a:xfrm>
            <a:off x="289419" y="2514661"/>
            <a:ext cx="2441231" cy="259577"/>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3"/>
              </a:buClr>
              <a:buSzPts val="1020"/>
              <a:buFont typeface="Century Gothic"/>
              <a:buNone/>
              <a:defRPr sz="9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55" name="Google Shape;1555;p127"/>
          <p:cNvSpPr txBox="1">
            <a:spLocks noGrp="1"/>
          </p:cNvSpPr>
          <p:nvPr>
            <p:ph type="body" idx="7"/>
          </p:nvPr>
        </p:nvSpPr>
        <p:spPr>
          <a:xfrm>
            <a:off x="5658355" y="2776828"/>
            <a:ext cx="2441864" cy="1281404"/>
          </a:xfrm>
          <a:prstGeom prst="rect">
            <a:avLst/>
          </a:prstGeom>
          <a:noFill/>
          <a:ln>
            <a:noFill/>
          </a:ln>
        </p:spPr>
        <p:txBody>
          <a:bodyPr spcFirstLastPara="1" wrap="square" lIns="0" tIns="45700" rIns="288000" bIns="45700" anchor="t" anchorCtr="0">
            <a:noAutofit/>
          </a:bodyPr>
          <a:lstStyle>
            <a:lvl1pPr marL="342900" lvl="0" indent="-171450" algn="l">
              <a:lnSpc>
                <a:spcPct val="110000"/>
              </a:lnSpc>
              <a:spcBef>
                <a:spcPts val="750"/>
              </a:spcBef>
              <a:spcAft>
                <a:spcPts val="0"/>
              </a:spcAft>
              <a:buClr>
                <a:schemeClr val="accent3"/>
              </a:buClr>
              <a:buSzPts val="1020"/>
              <a:buFont typeface="Century Gothic"/>
              <a:buNone/>
              <a:defRPr sz="900">
                <a:solidFill>
                  <a:schemeClr val="accent3"/>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56" name="Google Shape;1556;p127"/>
          <p:cNvSpPr txBox="1">
            <a:spLocks noGrp="1"/>
          </p:cNvSpPr>
          <p:nvPr>
            <p:ph type="body" idx="8"/>
          </p:nvPr>
        </p:nvSpPr>
        <p:spPr>
          <a:xfrm>
            <a:off x="5658988" y="2521667"/>
            <a:ext cx="2441231" cy="259577"/>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3"/>
              </a:buClr>
              <a:buSzPts val="1020"/>
              <a:buFont typeface="Century Gothic"/>
              <a:buNone/>
              <a:defRPr sz="9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57" name="Google Shape;1557;p127"/>
          <p:cNvSpPr/>
          <p:nvPr/>
        </p:nvSpPr>
        <p:spPr>
          <a:xfrm>
            <a:off x="2948928" y="1658748"/>
            <a:ext cx="3240000" cy="773950"/>
          </a:xfrm>
          <a:prstGeom prst="parallelogram">
            <a:avLst>
              <a:gd name="adj" fmla="val 95000"/>
            </a:avLst>
          </a:prstGeom>
          <a:noFill/>
          <a:ln w="12700" cap="flat" cmpd="sng">
            <a:solidFill>
              <a:schemeClr val="accent3"/>
            </a:solidFill>
            <a:prstDash val="solid"/>
            <a:miter lim="800000"/>
            <a:headEnd type="none" w="sm" len="sm"/>
            <a:tailEnd type="none" w="sm" len="sm"/>
          </a:ln>
        </p:spPr>
        <p:txBody>
          <a:bodyPr spcFirstLastPara="1" wrap="square" lIns="45713" tIns="22856" rIns="45713" bIns="22856"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58" name="Google Shape;1558;p127"/>
          <p:cNvSpPr txBox="1">
            <a:spLocks noGrp="1"/>
          </p:cNvSpPr>
          <p:nvPr>
            <p:ph type="body" idx="9"/>
          </p:nvPr>
        </p:nvSpPr>
        <p:spPr>
          <a:xfrm>
            <a:off x="4085397" y="1953571"/>
            <a:ext cx="967063" cy="194719"/>
          </a:xfrm>
          <a:prstGeom prst="rect">
            <a:avLst/>
          </a:prstGeom>
          <a:noFill/>
          <a:ln>
            <a:noFill/>
          </a:ln>
        </p:spPr>
        <p:txBody>
          <a:bodyPr spcFirstLastPara="1" wrap="square" lIns="0" tIns="45700" rIns="91425" bIns="45700" anchor="t" anchorCtr="0">
            <a:normAutofit/>
          </a:bodyPr>
          <a:lstStyle>
            <a:lvl1pPr marL="342900" lvl="0" indent="-171450" algn="ctr">
              <a:lnSpc>
                <a:spcPct val="110000"/>
              </a:lnSpc>
              <a:spcBef>
                <a:spcPts val="1050"/>
              </a:spcBef>
              <a:spcAft>
                <a:spcPts val="0"/>
              </a:spcAft>
              <a:buClr>
                <a:schemeClr val="accent3"/>
              </a:buClr>
              <a:buSzPts val="1020"/>
              <a:buFont typeface="Century Gothic"/>
              <a:buNone/>
              <a:defRPr sz="9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59" name="Google Shape;1559;p127"/>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14747007"/>
      </p:ext>
    </p:extLst>
  </p:cSld>
  <p:clrMapOvr>
    <a:masterClrMapping/>
  </p:clrMapOvr>
  <p:extLst>
    <p:ext uri="{DCECCB84-F9BA-43D5-87BE-67443E8EF086}">
      <p15:sldGuideLst xmlns:p15="http://schemas.microsoft.com/office/powerpoint/2012/main">
        <p15:guide id="1" orient="horz" pos="3489">
          <p15:clr>
            <a:srgbClr val="FBAE40"/>
          </p15:clr>
        </p15:guide>
        <p15:guide id="2" orient="horz" pos="571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1_Timeline">
  <p:cSld name="1_Timeline">
    <p:bg>
      <p:bgPr>
        <a:solidFill>
          <a:schemeClr val="lt1"/>
        </a:solidFill>
        <a:effectLst/>
      </p:bgPr>
    </p:bg>
    <p:spTree>
      <p:nvGrpSpPr>
        <p:cNvPr id="1" name="Shape 1560"/>
        <p:cNvGrpSpPr/>
        <p:nvPr/>
      </p:nvGrpSpPr>
      <p:grpSpPr>
        <a:xfrm>
          <a:off x="0" y="0"/>
          <a:ext cx="0" cy="0"/>
          <a:chOff x="0" y="0"/>
          <a:chExt cx="0" cy="0"/>
        </a:xfrm>
      </p:grpSpPr>
      <p:sp>
        <p:nvSpPr>
          <p:cNvPr id="1561" name="Google Shape;1561;p128"/>
          <p:cNvSpPr>
            <a:spLocks noGrp="1"/>
          </p:cNvSpPr>
          <p:nvPr>
            <p:ph type="body" idx="1"/>
          </p:nvPr>
        </p:nvSpPr>
        <p:spPr>
          <a:xfrm>
            <a:off x="-1757335" y="2457612"/>
            <a:ext cx="2361278" cy="566825"/>
          </a:xfrm>
          <a:prstGeom prst="parallelogram">
            <a:avLst>
              <a:gd name="adj" fmla="val 90690"/>
            </a:avLst>
          </a:prstGeom>
          <a:solidFill>
            <a:schemeClr val="accent4"/>
          </a:solidFill>
          <a:ln>
            <a:noFill/>
          </a:ln>
        </p:spPr>
        <p:txBody>
          <a:bodyPr spcFirstLastPara="1" wrap="square" lIns="0" tIns="45700" rIns="91425" bIns="45700" anchor="ctr" anchorCtr="0">
            <a:normAutofit/>
          </a:bodyPr>
          <a:lstStyle>
            <a:lvl1pPr marL="342900" lvl="0" indent="-171450" algn="l">
              <a:lnSpc>
                <a:spcPct val="110000"/>
              </a:lnSpc>
              <a:spcBef>
                <a:spcPts val="1050"/>
              </a:spcBef>
              <a:spcAft>
                <a:spcPts val="0"/>
              </a:spcAft>
              <a:buClr>
                <a:schemeClr val="lt1"/>
              </a:buClr>
              <a:buSzPts val="1020"/>
              <a:buFont typeface="Century Gothic"/>
              <a:buNone/>
              <a:defRPr sz="9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62" name="Google Shape;1562;p128"/>
          <p:cNvSpPr>
            <a:spLocks noGrp="1"/>
          </p:cNvSpPr>
          <p:nvPr>
            <p:ph type="body" idx="2"/>
          </p:nvPr>
        </p:nvSpPr>
        <p:spPr>
          <a:xfrm>
            <a:off x="2408433" y="2450445"/>
            <a:ext cx="2361278" cy="566825"/>
          </a:xfrm>
          <a:prstGeom prst="parallelogram">
            <a:avLst>
              <a:gd name="adj" fmla="val 90690"/>
            </a:avLst>
          </a:prstGeom>
          <a:solidFill>
            <a:schemeClr val="accent4"/>
          </a:solidFill>
          <a:ln>
            <a:noFill/>
          </a:ln>
        </p:spPr>
        <p:txBody>
          <a:bodyPr spcFirstLastPara="1" wrap="square" lIns="0" tIns="45700" rIns="91425" bIns="45700" anchor="ctr" anchorCtr="0">
            <a:normAutofit/>
          </a:bodyPr>
          <a:lstStyle>
            <a:lvl1pPr marL="342900" lvl="0" indent="-171450" algn="ctr">
              <a:lnSpc>
                <a:spcPct val="110000"/>
              </a:lnSpc>
              <a:spcBef>
                <a:spcPts val="105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63" name="Google Shape;1563;p128"/>
          <p:cNvSpPr>
            <a:spLocks noGrp="1"/>
          </p:cNvSpPr>
          <p:nvPr>
            <p:ph type="body" idx="3"/>
          </p:nvPr>
        </p:nvSpPr>
        <p:spPr>
          <a:xfrm>
            <a:off x="325549" y="2450445"/>
            <a:ext cx="2361278" cy="566825"/>
          </a:xfrm>
          <a:prstGeom prst="parallelogram">
            <a:avLst>
              <a:gd name="adj" fmla="val 90690"/>
            </a:avLst>
          </a:prstGeom>
          <a:solidFill>
            <a:schemeClr val="accent4"/>
          </a:solidFill>
          <a:ln>
            <a:noFill/>
          </a:ln>
        </p:spPr>
        <p:txBody>
          <a:bodyPr spcFirstLastPara="1" wrap="square" lIns="0" tIns="45700" rIns="91425" bIns="45700" anchor="ctr" anchorCtr="0">
            <a:normAutofit/>
          </a:bodyPr>
          <a:lstStyle>
            <a:lvl1pPr marL="342900" lvl="0" indent="-171450" algn="ctr">
              <a:lnSpc>
                <a:spcPct val="110000"/>
              </a:lnSpc>
              <a:spcBef>
                <a:spcPts val="105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64" name="Google Shape;1564;p128"/>
          <p:cNvSpPr>
            <a:spLocks noGrp="1"/>
          </p:cNvSpPr>
          <p:nvPr>
            <p:ph type="body" idx="4"/>
          </p:nvPr>
        </p:nvSpPr>
        <p:spPr>
          <a:xfrm>
            <a:off x="6574200" y="2450445"/>
            <a:ext cx="2361278" cy="566825"/>
          </a:xfrm>
          <a:prstGeom prst="parallelogram">
            <a:avLst>
              <a:gd name="adj" fmla="val 90690"/>
            </a:avLst>
          </a:prstGeom>
          <a:solidFill>
            <a:schemeClr val="accent4"/>
          </a:solidFill>
          <a:ln>
            <a:noFill/>
          </a:ln>
        </p:spPr>
        <p:txBody>
          <a:bodyPr spcFirstLastPara="1" wrap="square" lIns="0" tIns="45700" rIns="91425" bIns="45700" anchor="ctr" anchorCtr="0">
            <a:normAutofit/>
          </a:bodyPr>
          <a:lstStyle>
            <a:lvl1pPr marL="342900" lvl="0" indent="-171450" algn="ctr">
              <a:lnSpc>
                <a:spcPct val="110000"/>
              </a:lnSpc>
              <a:spcBef>
                <a:spcPts val="105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65" name="Google Shape;1565;p128"/>
          <p:cNvSpPr>
            <a:spLocks noGrp="1"/>
          </p:cNvSpPr>
          <p:nvPr>
            <p:ph type="body" idx="5"/>
          </p:nvPr>
        </p:nvSpPr>
        <p:spPr>
          <a:xfrm>
            <a:off x="8657085" y="2450445"/>
            <a:ext cx="2361278" cy="566825"/>
          </a:xfrm>
          <a:prstGeom prst="parallelogram">
            <a:avLst>
              <a:gd name="adj" fmla="val 90690"/>
            </a:avLst>
          </a:prstGeom>
          <a:solidFill>
            <a:schemeClr val="accent4"/>
          </a:solidFill>
          <a:ln>
            <a:noFill/>
          </a:ln>
        </p:spPr>
        <p:txBody>
          <a:bodyPr spcFirstLastPara="1" wrap="square" lIns="0" tIns="45700" rIns="91425" bIns="45700" anchor="ctr" anchorCtr="0">
            <a:normAutofit/>
          </a:bodyPr>
          <a:lstStyle>
            <a:lvl1pPr marL="342900" lvl="0" indent="-171450" algn="ctr">
              <a:lnSpc>
                <a:spcPct val="110000"/>
              </a:lnSpc>
              <a:spcBef>
                <a:spcPts val="105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66" name="Google Shape;1566;p128"/>
          <p:cNvSpPr>
            <a:spLocks noGrp="1"/>
          </p:cNvSpPr>
          <p:nvPr>
            <p:ph type="body" idx="6"/>
          </p:nvPr>
        </p:nvSpPr>
        <p:spPr>
          <a:xfrm>
            <a:off x="4491316" y="2450445"/>
            <a:ext cx="2361278" cy="566825"/>
          </a:xfrm>
          <a:prstGeom prst="parallelogram">
            <a:avLst>
              <a:gd name="adj" fmla="val 90690"/>
            </a:avLst>
          </a:prstGeom>
          <a:solidFill>
            <a:schemeClr val="accent4"/>
          </a:solidFill>
          <a:ln>
            <a:noFill/>
          </a:ln>
        </p:spPr>
        <p:txBody>
          <a:bodyPr spcFirstLastPara="1" wrap="square" lIns="0" tIns="45700" rIns="91425" bIns="45700" anchor="ctr" anchorCtr="0">
            <a:normAutofit/>
          </a:bodyPr>
          <a:lstStyle>
            <a:lvl1pPr marL="342900" lvl="0" indent="-171450" algn="ctr">
              <a:lnSpc>
                <a:spcPct val="110000"/>
              </a:lnSpc>
              <a:spcBef>
                <a:spcPts val="105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67" name="Google Shape;1567;p128"/>
          <p:cNvSpPr txBox="1">
            <a:spLocks noGrp="1"/>
          </p:cNvSpPr>
          <p:nvPr>
            <p:ph type="title"/>
          </p:nvPr>
        </p:nvSpPr>
        <p:spPr>
          <a:xfrm>
            <a:off x="269875" y="270042"/>
            <a:ext cx="7797672" cy="227090"/>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8" name="Google Shape;1568;p128"/>
          <p:cNvSpPr txBox="1">
            <a:spLocks noGrp="1"/>
          </p:cNvSpPr>
          <p:nvPr>
            <p:ph type="ftr" idx="11"/>
          </p:nvPr>
        </p:nvSpPr>
        <p:spPr>
          <a:xfrm>
            <a:off x="269875" y="4770737"/>
            <a:ext cx="6098582" cy="235945"/>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9" name="Google Shape;1569;p128"/>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570" name="Google Shape;1570;p128"/>
          <p:cNvSpPr txBox="1">
            <a:spLocks noGrp="1"/>
          </p:cNvSpPr>
          <p:nvPr>
            <p:ph type="body" idx="7"/>
          </p:nvPr>
        </p:nvSpPr>
        <p:spPr>
          <a:xfrm>
            <a:off x="630069" y="1227911"/>
            <a:ext cx="1854200" cy="1031551"/>
          </a:xfrm>
          <a:prstGeom prst="rect">
            <a:avLst/>
          </a:prstGeom>
          <a:noFill/>
          <a:ln>
            <a:noFill/>
          </a:ln>
        </p:spPr>
        <p:txBody>
          <a:bodyPr spcFirstLastPara="1" wrap="square" lIns="0" tIns="45700" rIns="0" bIns="45700" anchor="b" anchorCtr="0">
            <a:noAutofit/>
          </a:bodyPr>
          <a:lstStyle>
            <a:lvl1pPr marL="342900" lvl="0" indent="-171450" algn="l">
              <a:lnSpc>
                <a:spcPct val="110000"/>
              </a:lnSpc>
              <a:spcBef>
                <a:spcPts val="300"/>
              </a:spcBef>
              <a:spcAft>
                <a:spcPts val="0"/>
              </a:spcAft>
              <a:buClr>
                <a:schemeClr val="dk1"/>
              </a:buClr>
              <a:buSzPts val="793"/>
              <a:buFont typeface="Century Gothic"/>
              <a:buNone/>
              <a:defRPr sz="7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1" name="Google Shape;1571;p128"/>
          <p:cNvSpPr txBox="1">
            <a:spLocks noGrp="1"/>
          </p:cNvSpPr>
          <p:nvPr>
            <p:ph type="body" idx="8"/>
          </p:nvPr>
        </p:nvSpPr>
        <p:spPr>
          <a:xfrm>
            <a:off x="630069" y="3244903"/>
            <a:ext cx="1800226" cy="264191"/>
          </a:xfrm>
          <a:prstGeom prst="rect">
            <a:avLst/>
          </a:prstGeom>
          <a:noFill/>
          <a:ln>
            <a:noFill/>
          </a:ln>
        </p:spPr>
        <p:txBody>
          <a:bodyPr spcFirstLastPara="1" wrap="square" lIns="0" tIns="45700" rIns="91425" bIns="45700" anchor="t" anchorCtr="0">
            <a:noAutofit/>
          </a:bodyPr>
          <a:lstStyle>
            <a:lvl1pPr marL="342900" lvl="0" indent="-171450" algn="ctr">
              <a:lnSpc>
                <a:spcPct val="110000"/>
              </a:lnSpc>
              <a:spcBef>
                <a:spcPts val="1050"/>
              </a:spcBef>
              <a:spcAft>
                <a:spcPts val="0"/>
              </a:spcAft>
              <a:buClr>
                <a:schemeClr val="accent3"/>
              </a:buClr>
              <a:buSzPts val="1587"/>
              <a:buFont typeface="Century Gothic"/>
              <a:buNone/>
              <a:defRPr sz="14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2" name="Google Shape;1572;p128"/>
          <p:cNvSpPr txBox="1">
            <a:spLocks noGrp="1"/>
          </p:cNvSpPr>
          <p:nvPr>
            <p:ph type="body" idx="9"/>
          </p:nvPr>
        </p:nvSpPr>
        <p:spPr>
          <a:xfrm>
            <a:off x="630069" y="3514624"/>
            <a:ext cx="1800226" cy="370400"/>
          </a:xfrm>
          <a:prstGeom prst="rect">
            <a:avLst/>
          </a:prstGeom>
          <a:noFill/>
          <a:ln>
            <a:noFill/>
          </a:ln>
        </p:spPr>
        <p:txBody>
          <a:bodyPr spcFirstLastPara="1" wrap="square" lIns="0" tIns="45700" rIns="91425" bIns="45700" anchor="t" anchorCtr="0">
            <a:normAutofit/>
          </a:bodyPr>
          <a:lstStyle>
            <a:lvl1pPr marL="342900" lvl="0" indent="-171450" algn="ctr">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3" name="Google Shape;1573;p128"/>
          <p:cNvSpPr txBox="1">
            <a:spLocks noGrp="1"/>
          </p:cNvSpPr>
          <p:nvPr>
            <p:ph type="body" idx="13"/>
          </p:nvPr>
        </p:nvSpPr>
        <p:spPr>
          <a:xfrm>
            <a:off x="2745286" y="1675427"/>
            <a:ext cx="1791620" cy="274746"/>
          </a:xfrm>
          <a:prstGeom prst="rect">
            <a:avLst/>
          </a:prstGeom>
          <a:noFill/>
          <a:ln>
            <a:noFill/>
          </a:ln>
        </p:spPr>
        <p:txBody>
          <a:bodyPr spcFirstLastPara="1" wrap="square" lIns="0" tIns="45700" rIns="91425" bIns="45700" anchor="t" anchorCtr="0">
            <a:noAutofit/>
          </a:bodyPr>
          <a:lstStyle>
            <a:lvl1pPr marL="342900" lvl="0" indent="-171450" algn="ctr">
              <a:lnSpc>
                <a:spcPct val="110000"/>
              </a:lnSpc>
              <a:spcBef>
                <a:spcPts val="1050"/>
              </a:spcBef>
              <a:spcAft>
                <a:spcPts val="0"/>
              </a:spcAft>
              <a:buClr>
                <a:schemeClr val="accent3"/>
              </a:buClr>
              <a:buSzPts val="1587"/>
              <a:buFont typeface="Century Gothic"/>
              <a:buNone/>
              <a:defRPr sz="14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4" name="Google Shape;1574;p128"/>
          <p:cNvSpPr txBox="1">
            <a:spLocks noGrp="1"/>
          </p:cNvSpPr>
          <p:nvPr>
            <p:ph type="body" idx="14"/>
          </p:nvPr>
        </p:nvSpPr>
        <p:spPr>
          <a:xfrm>
            <a:off x="2745286" y="1945148"/>
            <a:ext cx="1791620" cy="345381"/>
          </a:xfrm>
          <a:prstGeom prst="rect">
            <a:avLst/>
          </a:prstGeom>
          <a:noFill/>
          <a:ln>
            <a:noFill/>
          </a:ln>
        </p:spPr>
        <p:txBody>
          <a:bodyPr spcFirstLastPara="1" wrap="square" lIns="0" tIns="45700" rIns="91425" bIns="45700" anchor="t" anchorCtr="0">
            <a:normAutofit/>
          </a:bodyPr>
          <a:lstStyle>
            <a:lvl1pPr marL="342900" lvl="0" indent="-171450" algn="ctr">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5" name="Google Shape;1575;p128"/>
          <p:cNvSpPr txBox="1">
            <a:spLocks noGrp="1"/>
          </p:cNvSpPr>
          <p:nvPr>
            <p:ph type="body" idx="15"/>
          </p:nvPr>
        </p:nvSpPr>
        <p:spPr>
          <a:xfrm>
            <a:off x="2718426" y="3245482"/>
            <a:ext cx="1822327" cy="1060316"/>
          </a:xfrm>
          <a:prstGeom prst="rect">
            <a:avLst/>
          </a:prstGeom>
          <a:noFill/>
          <a:ln>
            <a:noFill/>
          </a:ln>
        </p:spPr>
        <p:txBody>
          <a:bodyPr spcFirstLastPara="1" wrap="square" lIns="0" tIns="45700" rIns="0" bIns="45700" anchor="t" anchorCtr="0">
            <a:noAutofit/>
          </a:bodyPr>
          <a:lstStyle>
            <a:lvl1pPr marL="342900" lvl="0" indent="-171450" algn="r">
              <a:lnSpc>
                <a:spcPct val="110000"/>
              </a:lnSpc>
              <a:spcBef>
                <a:spcPts val="300"/>
              </a:spcBef>
              <a:spcAft>
                <a:spcPts val="0"/>
              </a:spcAft>
              <a:buClr>
                <a:schemeClr val="dk1"/>
              </a:buClr>
              <a:buSzPts val="793"/>
              <a:buFont typeface="Century Gothic"/>
              <a:buNone/>
              <a:defRPr sz="7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6" name="Google Shape;1576;p128"/>
          <p:cNvSpPr txBox="1">
            <a:spLocks noGrp="1"/>
          </p:cNvSpPr>
          <p:nvPr>
            <p:ph type="body" idx="16"/>
          </p:nvPr>
        </p:nvSpPr>
        <p:spPr>
          <a:xfrm>
            <a:off x="6862956" y="1680453"/>
            <a:ext cx="1834507" cy="222079"/>
          </a:xfrm>
          <a:prstGeom prst="rect">
            <a:avLst/>
          </a:prstGeom>
          <a:noFill/>
          <a:ln>
            <a:noFill/>
          </a:ln>
        </p:spPr>
        <p:txBody>
          <a:bodyPr spcFirstLastPara="1" wrap="square" lIns="0" tIns="45700" rIns="91425" bIns="45700" anchor="t" anchorCtr="0">
            <a:noAutofit/>
          </a:bodyPr>
          <a:lstStyle>
            <a:lvl1pPr marL="342900" lvl="0" indent="-171450" algn="ctr">
              <a:lnSpc>
                <a:spcPct val="110000"/>
              </a:lnSpc>
              <a:spcBef>
                <a:spcPts val="1050"/>
              </a:spcBef>
              <a:spcAft>
                <a:spcPts val="0"/>
              </a:spcAft>
              <a:buClr>
                <a:schemeClr val="accent3"/>
              </a:buClr>
              <a:buSzPts val="1587"/>
              <a:buFont typeface="Century Gothic"/>
              <a:buNone/>
              <a:defRPr sz="14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7" name="Google Shape;1577;p128"/>
          <p:cNvSpPr txBox="1">
            <a:spLocks noGrp="1"/>
          </p:cNvSpPr>
          <p:nvPr>
            <p:ph type="body" idx="17"/>
          </p:nvPr>
        </p:nvSpPr>
        <p:spPr>
          <a:xfrm>
            <a:off x="6862956" y="1950174"/>
            <a:ext cx="1834507" cy="311359"/>
          </a:xfrm>
          <a:prstGeom prst="rect">
            <a:avLst/>
          </a:prstGeom>
          <a:noFill/>
          <a:ln>
            <a:noFill/>
          </a:ln>
        </p:spPr>
        <p:txBody>
          <a:bodyPr spcFirstLastPara="1" wrap="square" lIns="0" tIns="45700" rIns="91425" bIns="45700" anchor="t" anchorCtr="0">
            <a:normAutofit/>
          </a:bodyPr>
          <a:lstStyle>
            <a:lvl1pPr marL="342900" lvl="0" indent="-171450" algn="ctr">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8" name="Google Shape;1578;p128"/>
          <p:cNvSpPr txBox="1">
            <a:spLocks noGrp="1"/>
          </p:cNvSpPr>
          <p:nvPr>
            <p:ph type="body" idx="18"/>
          </p:nvPr>
        </p:nvSpPr>
        <p:spPr>
          <a:xfrm>
            <a:off x="6862956" y="3245482"/>
            <a:ext cx="1834507" cy="1060316"/>
          </a:xfrm>
          <a:prstGeom prst="rect">
            <a:avLst/>
          </a:prstGeom>
          <a:noFill/>
          <a:ln>
            <a:noFill/>
          </a:ln>
        </p:spPr>
        <p:txBody>
          <a:bodyPr spcFirstLastPara="1" wrap="square" lIns="0" tIns="45700" rIns="0" bIns="45700" anchor="t" anchorCtr="0">
            <a:noAutofit/>
          </a:bodyPr>
          <a:lstStyle>
            <a:lvl1pPr marL="342900" lvl="0" indent="-171450" algn="r">
              <a:lnSpc>
                <a:spcPct val="110000"/>
              </a:lnSpc>
              <a:spcBef>
                <a:spcPts val="300"/>
              </a:spcBef>
              <a:spcAft>
                <a:spcPts val="0"/>
              </a:spcAft>
              <a:buClr>
                <a:schemeClr val="dk1"/>
              </a:buClr>
              <a:buSzPts val="793"/>
              <a:buFont typeface="Century Gothic"/>
              <a:buNone/>
              <a:defRPr sz="7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9" name="Google Shape;1579;p128"/>
          <p:cNvSpPr txBox="1">
            <a:spLocks noGrp="1"/>
          </p:cNvSpPr>
          <p:nvPr>
            <p:ph type="body" idx="19"/>
          </p:nvPr>
        </p:nvSpPr>
        <p:spPr>
          <a:xfrm>
            <a:off x="4879014" y="1182184"/>
            <a:ext cx="1746250" cy="1060316"/>
          </a:xfrm>
          <a:prstGeom prst="rect">
            <a:avLst/>
          </a:prstGeom>
          <a:noFill/>
          <a:ln>
            <a:noFill/>
          </a:ln>
        </p:spPr>
        <p:txBody>
          <a:bodyPr spcFirstLastPara="1" wrap="square" lIns="0" tIns="45700" rIns="0" bIns="45700" anchor="b" anchorCtr="0">
            <a:noAutofit/>
          </a:bodyPr>
          <a:lstStyle>
            <a:lvl1pPr marL="342900" lvl="0" indent="-171450" algn="l">
              <a:lnSpc>
                <a:spcPct val="110000"/>
              </a:lnSpc>
              <a:spcBef>
                <a:spcPts val="300"/>
              </a:spcBef>
              <a:spcAft>
                <a:spcPts val="0"/>
              </a:spcAft>
              <a:buClr>
                <a:schemeClr val="dk1"/>
              </a:buClr>
              <a:buSzPts val="793"/>
              <a:buFont typeface="Century Gothic"/>
              <a:buNone/>
              <a:defRPr sz="700">
                <a:solidFill>
                  <a:schemeClr val="dk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80" name="Google Shape;1580;p128"/>
          <p:cNvSpPr txBox="1">
            <a:spLocks noGrp="1"/>
          </p:cNvSpPr>
          <p:nvPr>
            <p:ph type="body" idx="20"/>
          </p:nvPr>
        </p:nvSpPr>
        <p:spPr>
          <a:xfrm>
            <a:off x="4879014" y="3239374"/>
            <a:ext cx="1754128" cy="275250"/>
          </a:xfrm>
          <a:prstGeom prst="rect">
            <a:avLst/>
          </a:prstGeom>
          <a:noFill/>
          <a:ln>
            <a:noFill/>
          </a:ln>
        </p:spPr>
        <p:txBody>
          <a:bodyPr spcFirstLastPara="1" wrap="square" lIns="0" tIns="45700" rIns="91425" bIns="45700" anchor="t" anchorCtr="0">
            <a:noAutofit/>
          </a:bodyPr>
          <a:lstStyle>
            <a:lvl1pPr marL="342900" lvl="0" indent="-171450" algn="ctr">
              <a:lnSpc>
                <a:spcPct val="110000"/>
              </a:lnSpc>
              <a:spcBef>
                <a:spcPts val="1050"/>
              </a:spcBef>
              <a:spcAft>
                <a:spcPts val="0"/>
              </a:spcAft>
              <a:buClr>
                <a:schemeClr val="accent3"/>
              </a:buClr>
              <a:buSzPts val="1587"/>
              <a:buFont typeface="Century Gothic"/>
              <a:buNone/>
              <a:defRPr sz="1400" b="1">
                <a:solidFill>
                  <a:schemeClr val="accent3"/>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81" name="Google Shape;1581;p128"/>
          <p:cNvSpPr txBox="1">
            <a:spLocks noGrp="1"/>
          </p:cNvSpPr>
          <p:nvPr>
            <p:ph type="body" idx="21"/>
          </p:nvPr>
        </p:nvSpPr>
        <p:spPr>
          <a:xfrm>
            <a:off x="4879014" y="3509094"/>
            <a:ext cx="1754128" cy="316889"/>
          </a:xfrm>
          <a:prstGeom prst="rect">
            <a:avLst/>
          </a:prstGeom>
          <a:noFill/>
          <a:ln>
            <a:noFill/>
          </a:ln>
        </p:spPr>
        <p:txBody>
          <a:bodyPr spcFirstLastPara="1" wrap="square" lIns="0" tIns="45700" rIns="91425" bIns="45700" anchor="t" anchorCtr="0">
            <a:normAutofit/>
          </a:bodyPr>
          <a:lstStyle>
            <a:lvl1pPr marL="342900" lvl="0" indent="-171450" algn="ctr">
              <a:lnSpc>
                <a:spcPct val="110000"/>
              </a:lnSpc>
              <a:spcBef>
                <a:spcPts val="1050"/>
              </a:spcBef>
              <a:spcAft>
                <a:spcPts val="0"/>
              </a:spcAft>
              <a:buClr>
                <a:schemeClr val="dk1"/>
              </a:buClr>
              <a:buSzPts val="1133"/>
              <a:buFont typeface="Century Gothic"/>
              <a:buNone/>
              <a:defRPr sz="1000" b="1">
                <a:solidFill>
                  <a:schemeClr val="dk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cxnSp>
        <p:nvCxnSpPr>
          <p:cNvPr id="1582" name="Google Shape;1582;p128"/>
          <p:cNvCxnSpPr/>
          <p:nvPr/>
        </p:nvCxnSpPr>
        <p:spPr>
          <a:xfrm rot="10800000">
            <a:off x="3641096" y="2250600"/>
            <a:ext cx="0" cy="195367"/>
          </a:xfrm>
          <a:prstGeom prst="straightConnector1">
            <a:avLst/>
          </a:prstGeom>
          <a:noFill/>
          <a:ln w="38100" cap="flat" cmpd="sng">
            <a:solidFill>
              <a:srgbClr val="D0CECE"/>
            </a:solidFill>
            <a:prstDash val="solid"/>
            <a:miter lim="800000"/>
            <a:headEnd type="triangle" w="med" len="med"/>
            <a:tailEnd type="none" w="sm" len="sm"/>
          </a:ln>
        </p:spPr>
      </p:cxnSp>
      <p:cxnSp>
        <p:nvCxnSpPr>
          <p:cNvPr id="1583" name="Google Shape;1583;p128"/>
          <p:cNvCxnSpPr/>
          <p:nvPr/>
        </p:nvCxnSpPr>
        <p:spPr>
          <a:xfrm rot="10800000">
            <a:off x="7780209" y="2250600"/>
            <a:ext cx="0" cy="195367"/>
          </a:xfrm>
          <a:prstGeom prst="straightConnector1">
            <a:avLst/>
          </a:prstGeom>
          <a:noFill/>
          <a:ln w="38100" cap="flat" cmpd="sng">
            <a:solidFill>
              <a:srgbClr val="D0CECE"/>
            </a:solidFill>
            <a:prstDash val="solid"/>
            <a:miter lim="800000"/>
            <a:headEnd type="triangle" w="med" len="med"/>
            <a:tailEnd type="none" w="sm" len="sm"/>
          </a:ln>
        </p:spPr>
      </p:cxnSp>
      <p:cxnSp>
        <p:nvCxnSpPr>
          <p:cNvPr id="1584" name="Google Shape;1584;p128"/>
          <p:cNvCxnSpPr/>
          <p:nvPr/>
        </p:nvCxnSpPr>
        <p:spPr>
          <a:xfrm rot="10800000">
            <a:off x="1494463" y="3017270"/>
            <a:ext cx="0" cy="195367"/>
          </a:xfrm>
          <a:prstGeom prst="straightConnector1">
            <a:avLst/>
          </a:prstGeom>
          <a:noFill/>
          <a:ln w="38100" cap="flat" cmpd="sng">
            <a:solidFill>
              <a:srgbClr val="D0CECE"/>
            </a:solidFill>
            <a:prstDash val="solid"/>
            <a:miter lim="800000"/>
            <a:headEnd type="none" w="sm" len="sm"/>
            <a:tailEnd type="triangle" w="med" len="med"/>
          </a:ln>
        </p:spPr>
      </p:cxnSp>
      <p:cxnSp>
        <p:nvCxnSpPr>
          <p:cNvPr id="1585" name="Google Shape;1585;p128"/>
          <p:cNvCxnSpPr/>
          <p:nvPr/>
        </p:nvCxnSpPr>
        <p:spPr>
          <a:xfrm rot="10800000">
            <a:off x="5756077" y="3044007"/>
            <a:ext cx="0" cy="195367"/>
          </a:xfrm>
          <a:prstGeom prst="straightConnector1">
            <a:avLst/>
          </a:prstGeom>
          <a:noFill/>
          <a:ln w="38100" cap="flat" cmpd="sng">
            <a:solidFill>
              <a:srgbClr val="D0CECE"/>
            </a:solidFill>
            <a:prstDash val="solid"/>
            <a:miter lim="800000"/>
            <a:headEnd type="none" w="sm" len="sm"/>
            <a:tailEnd type="triangle" w="med" len="med"/>
          </a:ln>
        </p:spPr>
      </p:cxnSp>
      <p:sp>
        <p:nvSpPr>
          <p:cNvPr id="1586" name="Google Shape;1586;p128"/>
          <p:cNvSpPr>
            <a:spLocks noGrp="1"/>
          </p:cNvSpPr>
          <p:nvPr>
            <p:ph type="pic" idx="22"/>
          </p:nvPr>
        </p:nvSpPr>
        <p:spPr>
          <a:xfrm>
            <a:off x="8067547" y="101983"/>
            <a:ext cx="777027" cy="65970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680"/>
              <a:buFont typeface="Century Gothic"/>
              <a:buNone/>
              <a:defRPr sz="6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587" name="Google Shape;1587;p128"/>
          <p:cNvSpPr txBox="1">
            <a:spLocks noGrp="1"/>
          </p:cNvSpPr>
          <p:nvPr>
            <p:ph type="body" idx="2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96337479"/>
      </p:ext>
    </p:extLst>
  </p:cSld>
  <p:clrMapOvr>
    <a:masterClrMapping/>
  </p:clrMapOvr>
  <p:extLst>
    <p:ext uri="{DCECCB84-F9BA-43D5-87BE-67443E8EF086}">
      <p15:sldGuideLst xmlns:p15="http://schemas.microsoft.com/office/powerpoint/2012/main">
        <p15:guide id="1" orient="horz" pos="3444">
          <p15:clr>
            <a:srgbClr val="FBAE40"/>
          </p15:clr>
        </p15:guide>
        <p15:guide id="2" orient="horz" pos="5712">
          <p15:clr>
            <a:srgbClr val="FBAE40"/>
          </p15:clr>
        </p15:guide>
        <p15:guide id="3" orient="horz" pos="2854">
          <p15:clr>
            <a:srgbClr val="FBAE40"/>
          </p15:clr>
        </p15:guide>
        <p15:guide id="4" pos="7983">
          <p15:clr>
            <a:srgbClr val="FBAE40"/>
          </p15:clr>
        </p15:guide>
        <p15:guide id="5" orient="horz" pos="4101">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Geograpy">
  <p:cSld name="Geograpy">
    <p:bg>
      <p:bgPr>
        <a:solidFill>
          <a:schemeClr val="lt1"/>
        </a:solidFill>
        <a:effectLst/>
      </p:bgPr>
    </p:bg>
    <p:spTree>
      <p:nvGrpSpPr>
        <p:cNvPr id="1" name="Shape 1588"/>
        <p:cNvGrpSpPr/>
        <p:nvPr/>
      </p:nvGrpSpPr>
      <p:grpSpPr>
        <a:xfrm>
          <a:off x="0" y="0"/>
          <a:ext cx="0" cy="0"/>
          <a:chOff x="0" y="0"/>
          <a:chExt cx="0" cy="0"/>
        </a:xfrm>
      </p:grpSpPr>
      <p:sp>
        <p:nvSpPr>
          <p:cNvPr id="1589" name="Google Shape;1589;p129"/>
          <p:cNvSpPr>
            <a:spLocks noGrp="1"/>
          </p:cNvSpPr>
          <p:nvPr>
            <p:ph type="pic" idx="2"/>
          </p:nvPr>
        </p:nvSpPr>
        <p:spPr>
          <a:xfrm>
            <a:off x="3869533" y="0"/>
            <a:ext cx="2880518"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590" name="Google Shape;1590;p129"/>
          <p:cNvSpPr txBox="1">
            <a:spLocks noGrp="1"/>
          </p:cNvSpPr>
          <p:nvPr>
            <p:ph type="body" idx="1"/>
          </p:nvPr>
        </p:nvSpPr>
        <p:spPr>
          <a:xfrm>
            <a:off x="269875" y="1100394"/>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91" name="Google Shape;1591;p129"/>
          <p:cNvSpPr txBox="1">
            <a:spLocks noGrp="1"/>
          </p:cNvSpPr>
          <p:nvPr>
            <p:ph type="body" idx="3"/>
          </p:nvPr>
        </p:nvSpPr>
        <p:spPr>
          <a:xfrm>
            <a:off x="269874" y="1288462"/>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92" name="Google Shape;1592;p129"/>
          <p:cNvSpPr txBox="1">
            <a:spLocks noGrp="1"/>
          </p:cNvSpPr>
          <p:nvPr>
            <p:ph type="body" idx="4"/>
          </p:nvPr>
        </p:nvSpPr>
        <p:spPr>
          <a:xfrm>
            <a:off x="269874" y="2209246"/>
            <a:ext cx="3490471" cy="188068"/>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93" name="Google Shape;1593;p129"/>
          <p:cNvSpPr txBox="1">
            <a:spLocks noGrp="1"/>
          </p:cNvSpPr>
          <p:nvPr>
            <p:ph type="body" idx="5"/>
          </p:nvPr>
        </p:nvSpPr>
        <p:spPr>
          <a:xfrm>
            <a:off x="269874" y="2397315"/>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94" name="Google Shape;1594;p129"/>
          <p:cNvSpPr txBox="1">
            <a:spLocks noGrp="1"/>
          </p:cNvSpPr>
          <p:nvPr>
            <p:ph type="body" idx="6"/>
          </p:nvPr>
        </p:nvSpPr>
        <p:spPr>
          <a:xfrm>
            <a:off x="271111" y="3318099"/>
            <a:ext cx="3490471" cy="188068"/>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95" name="Google Shape;1595;p129"/>
          <p:cNvSpPr txBox="1">
            <a:spLocks noGrp="1"/>
          </p:cNvSpPr>
          <p:nvPr>
            <p:ph type="body" idx="7"/>
          </p:nvPr>
        </p:nvSpPr>
        <p:spPr>
          <a:xfrm>
            <a:off x="271110" y="3506166"/>
            <a:ext cx="3491707" cy="603343"/>
          </a:xfrm>
          <a:prstGeom prst="rect">
            <a:avLst/>
          </a:prstGeom>
          <a:noFill/>
          <a:ln>
            <a:noFill/>
          </a:ln>
        </p:spPr>
        <p:txBody>
          <a:bodyPr spcFirstLastPara="1" wrap="square" lIns="0" tIns="4570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sz="1000">
                <a:solidFill>
                  <a:schemeClr val="dk1"/>
                </a:solidFill>
              </a:defRPr>
            </a:lvl1pPr>
            <a:lvl2pPr marL="685800" lvl="1" indent="-171450" algn="l">
              <a:lnSpc>
                <a:spcPct val="110000"/>
              </a:lnSpc>
              <a:spcBef>
                <a:spcPts val="1050"/>
              </a:spcBef>
              <a:spcAft>
                <a:spcPts val="0"/>
              </a:spcAft>
              <a:buClr>
                <a:schemeClr val="dk1"/>
              </a:buClr>
              <a:buSzPts val="1020"/>
              <a:buFont typeface="Century Gothic"/>
              <a:buNone/>
              <a:defRPr sz="900"/>
            </a:lvl2pPr>
            <a:lvl3pPr marL="1028700" lvl="2" indent="-171450" algn="l">
              <a:lnSpc>
                <a:spcPct val="110000"/>
              </a:lnSpc>
              <a:spcBef>
                <a:spcPts val="1050"/>
              </a:spcBef>
              <a:spcAft>
                <a:spcPts val="0"/>
              </a:spcAft>
              <a:buClr>
                <a:schemeClr val="dk1"/>
              </a:buClr>
              <a:buSzPts val="1200"/>
              <a:buNone/>
              <a:defRPr sz="900"/>
            </a:lvl3pPr>
            <a:lvl4pPr marL="1371600" lvl="3" indent="-171450" algn="l">
              <a:lnSpc>
                <a:spcPct val="110000"/>
              </a:lnSpc>
              <a:spcBef>
                <a:spcPts val="1050"/>
              </a:spcBef>
              <a:spcAft>
                <a:spcPts val="0"/>
              </a:spcAft>
              <a:buClr>
                <a:schemeClr val="dk1"/>
              </a:buClr>
              <a:buSzPts val="1200"/>
              <a:buNone/>
              <a:defRPr sz="900"/>
            </a:lvl4pPr>
            <a:lvl5pPr marL="1714500" lvl="4" indent="-171450" algn="l">
              <a:lnSpc>
                <a:spcPct val="110000"/>
              </a:lnSpc>
              <a:spcBef>
                <a:spcPts val="1050"/>
              </a:spcBef>
              <a:spcAft>
                <a:spcPts val="0"/>
              </a:spcAft>
              <a:buClr>
                <a:schemeClr val="dk1"/>
              </a:buClr>
              <a:buSzPts val="1200"/>
              <a:buNone/>
              <a:defRPr sz="900"/>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96" name="Google Shape;1596;p129"/>
          <p:cNvSpPr txBox="1">
            <a:spLocks noGrp="1"/>
          </p:cNvSpPr>
          <p:nvPr>
            <p:ph type="ftr" idx="11"/>
          </p:nvPr>
        </p:nvSpPr>
        <p:spPr>
          <a:xfrm>
            <a:off x="269875" y="4770736"/>
            <a:ext cx="432038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7" name="Google Shape;1597;p129"/>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598" name="Google Shape;1598;p129"/>
          <p:cNvSpPr/>
          <p:nvPr/>
        </p:nvSpPr>
        <p:spPr>
          <a:xfrm>
            <a:off x="7101555" y="0"/>
            <a:ext cx="1620414" cy="2555587"/>
          </a:xfrm>
          <a:custGeom>
            <a:avLst/>
            <a:gdLst/>
            <a:ahLst/>
            <a:cxnLst/>
            <a:rect l="l" t="t" r="r" b="b"/>
            <a:pathLst>
              <a:path w="3291007" h="5134708" extrusionOk="0">
                <a:moveTo>
                  <a:pt x="8546" y="0"/>
                </a:moveTo>
                <a:lnTo>
                  <a:pt x="3291007" y="0"/>
                </a:lnTo>
                <a:lnTo>
                  <a:pt x="3291007" y="5134708"/>
                </a:lnTo>
                <a:lnTo>
                  <a:pt x="0" y="1827485"/>
                </a:lnTo>
                <a:cubicBezTo>
                  <a:pt x="2849" y="1218323"/>
                  <a:pt x="5697" y="609162"/>
                  <a:pt x="8546" y="0"/>
                </a:cubicBezTo>
                <a:close/>
              </a:path>
            </a:pathLst>
          </a:cu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599" name="Google Shape;1599;p129"/>
          <p:cNvSpPr/>
          <p:nvPr/>
        </p:nvSpPr>
        <p:spPr>
          <a:xfrm>
            <a:off x="269876" y="267523"/>
            <a:ext cx="1169551" cy="253955"/>
          </a:xfrm>
          <a:prstGeom prst="rect">
            <a:avLst/>
          </a:prstGeom>
          <a:noFill/>
          <a:ln>
            <a:noFill/>
          </a:ln>
        </p:spPr>
        <p:txBody>
          <a:bodyPr spcFirstLastPara="1" wrap="square" lIns="0" tIns="0" rIns="45713" bIns="22856" anchor="t" anchorCtr="0">
            <a:noAutofit/>
          </a:bodyPr>
          <a:lstStyle/>
          <a:p>
            <a:pPr marL="0" marR="0" lvl="0" indent="0" algn="l" rtl="0">
              <a:lnSpc>
                <a:spcPct val="90000"/>
              </a:lnSpc>
              <a:spcBef>
                <a:spcPts val="0"/>
              </a:spcBef>
              <a:spcAft>
                <a:spcPts val="0"/>
              </a:spcAft>
              <a:buClr>
                <a:schemeClr val="dk1"/>
              </a:buClr>
              <a:buSzPts val="2000"/>
              <a:buFont typeface="Century Gothic"/>
              <a:buNone/>
            </a:pPr>
            <a:r>
              <a:rPr lang="en-US" sz="1500" b="1" i="0" u="none" strike="noStrike" cap="none">
                <a:solidFill>
                  <a:schemeClr val="dk1"/>
                </a:solidFill>
                <a:latin typeface="Century Gothic"/>
                <a:ea typeface="Century Gothic"/>
                <a:cs typeface="Century Gothic"/>
                <a:sym typeface="Century Gothic"/>
              </a:rPr>
              <a:t>Geography</a:t>
            </a:r>
            <a:endParaRPr sz="1050" b="0" i="0" u="none" strike="noStrike" cap="none">
              <a:solidFill>
                <a:srgbClr val="000000"/>
              </a:solidFill>
              <a:latin typeface="Arial"/>
              <a:ea typeface="Arial"/>
              <a:cs typeface="Arial"/>
              <a:sym typeface="Arial"/>
            </a:endParaRPr>
          </a:p>
        </p:txBody>
      </p:sp>
      <p:sp>
        <p:nvSpPr>
          <p:cNvPr id="1600" name="Google Shape;1600;p129"/>
          <p:cNvSpPr txBox="1">
            <a:spLocks noGrp="1"/>
          </p:cNvSpPr>
          <p:nvPr>
            <p:ph type="body" idx="8"/>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00101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 choose image">
  <p:cSld name="Title slide - choose image">
    <p:spTree>
      <p:nvGrpSpPr>
        <p:cNvPr id="1" name="Shape 189"/>
        <p:cNvGrpSpPr/>
        <p:nvPr/>
      </p:nvGrpSpPr>
      <p:grpSpPr>
        <a:xfrm>
          <a:off x="0" y="0"/>
          <a:ext cx="0" cy="0"/>
          <a:chOff x="0" y="0"/>
          <a:chExt cx="0" cy="0"/>
        </a:xfrm>
      </p:grpSpPr>
      <p:sp>
        <p:nvSpPr>
          <p:cNvPr id="190" name="Google Shape;190;p33"/>
          <p:cNvSpPr>
            <a:spLocks noGrp="1"/>
          </p:cNvSpPr>
          <p:nvPr>
            <p:ph type="pic" idx="2"/>
          </p:nvPr>
        </p:nvSpPr>
        <p:spPr>
          <a:xfrm>
            <a:off x="0" y="0"/>
            <a:ext cx="9144000" cy="5143500"/>
          </a:xfrm>
          <a:prstGeom prst="rect">
            <a:avLst/>
          </a:prstGeom>
          <a:noFill/>
          <a:ln>
            <a:noFill/>
          </a:ln>
        </p:spPr>
      </p:sp>
      <p:sp>
        <p:nvSpPr>
          <p:cNvPr id="191" name="Google Shape;191;p33"/>
          <p:cNvSpPr txBox="1">
            <a:spLocks noGrp="1"/>
          </p:cNvSpPr>
          <p:nvPr>
            <p:ph type="title"/>
          </p:nvPr>
        </p:nvSpPr>
        <p:spPr>
          <a:xfrm>
            <a:off x="269875" y="1095544"/>
            <a:ext cx="5216525" cy="296908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3000"/>
              <a:buFont typeface="Century Gothic"/>
              <a:buNone/>
              <a:defRPr sz="3000" b="0">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2" name="Google Shape;192;p33"/>
          <p:cNvSpPr txBox="1">
            <a:spLocks noGrp="1"/>
          </p:cNvSpPr>
          <p:nvPr>
            <p:ph type="body" idx="1"/>
          </p:nvPr>
        </p:nvSpPr>
        <p:spPr>
          <a:xfrm>
            <a:off x="269875" y="3215343"/>
            <a:ext cx="4949825" cy="54872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0"/>
              </a:spcBef>
              <a:spcAft>
                <a:spcPts val="0"/>
              </a:spcAft>
              <a:buClr>
                <a:schemeClr val="dk1"/>
              </a:buClr>
              <a:buSzPts val="1400"/>
              <a:buFont typeface="Century Gothic"/>
              <a:buNone/>
              <a:defRPr sz="1600" b="1">
                <a:solidFill>
                  <a:schemeClr val="dk1"/>
                </a:solidFill>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p33"/>
          <p:cNvSpPr txBox="1">
            <a:spLocks noGrp="1"/>
          </p:cNvSpPr>
          <p:nvPr>
            <p:ph type="ftr" idx="11"/>
          </p:nvPr>
        </p:nvSpPr>
        <p:spPr>
          <a:xfrm>
            <a:off x="269875" y="4770737"/>
            <a:ext cx="5760244" cy="196491"/>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194" name="Google Shape;194;p33"/>
          <p:cNvPicPr preferRelativeResize="0"/>
          <p:nvPr/>
        </p:nvPicPr>
        <p:blipFill rotWithShape="1">
          <a:blip r:embed="rId2">
            <a:alphaModFix/>
          </a:blip>
          <a:srcRect/>
          <a:stretch/>
        </p:blipFill>
        <p:spPr>
          <a:xfrm>
            <a:off x="173887" y="285001"/>
            <a:ext cx="1938227" cy="64759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429">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Device">
  <p:cSld name="Device">
    <p:bg>
      <p:bgPr>
        <a:solidFill>
          <a:schemeClr val="dk1"/>
        </a:solidFill>
        <a:effectLst/>
      </p:bgPr>
    </p:bg>
    <p:spTree>
      <p:nvGrpSpPr>
        <p:cNvPr id="1" name="Shape 1601"/>
        <p:cNvGrpSpPr/>
        <p:nvPr/>
      </p:nvGrpSpPr>
      <p:grpSpPr>
        <a:xfrm>
          <a:off x="0" y="0"/>
          <a:ext cx="0" cy="0"/>
          <a:chOff x="0" y="0"/>
          <a:chExt cx="0" cy="0"/>
        </a:xfrm>
      </p:grpSpPr>
      <p:sp>
        <p:nvSpPr>
          <p:cNvPr id="1602" name="Google Shape;1602;p130"/>
          <p:cNvSpPr/>
          <p:nvPr/>
        </p:nvSpPr>
        <p:spPr>
          <a:xfrm>
            <a:off x="628650" y="1363002"/>
            <a:ext cx="2565000" cy="2379115"/>
          </a:xfrm>
          <a:prstGeom prst="snip1Rect">
            <a:avLst>
              <a:gd name="adj" fmla="val 16667"/>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603" name="Google Shape;1603;p130"/>
          <p:cNvSpPr/>
          <p:nvPr/>
        </p:nvSpPr>
        <p:spPr>
          <a:xfrm>
            <a:off x="3375425" y="1355262"/>
            <a:ext cx="2565000" cy="2379115"/>
          </a:xfrm>
          <a:prstGeom prst="snip1Rect">
            <a:avLst>
              <a:gd name="adj" fmla="val 16667"/>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604" name="Google Shape;1604;p130"/>
          <p:cNvSpPr/>
          <p:nvPr/>
        </p:nvSpPr>
        <p:spPr>
          <a:xfrm>
            <a:off x="6118625" y="1355262"/>
            <a:ext cx="2565000" cy="2379115"/>
          </a:xfrm>
          <a:prstGeom prst="snip1Rect">
            <a:avLst>
              <a:gd name="adj" fmla="val 16667"/>
            </a:avLst>
          </a:prstGeom>
          <a:solidFill>
            <a:schemeClr val="accent3"/>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605" name="Google Shape;1605;p130"/>
          <p:cNvSpPr txBox="1">
            <a:spLocks noGrp="1"/>
          </p:cNvSpPr>
          <p:nvPr>
            <p:ph type="title"/>
          </p:nvPr>
        </p:nvSpPr>
        <p:spPr>
          <a:xfrm>
            <a:off x="269875" y="270042"/>
            <a:ext cx="6372225"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6" name="Google Shape;1606;p130"/>
          <p:cNvSpPr txBox="1">
            <a:spLocks noGrp="1"/>
          </p:cNvSpPr>
          <p:nvPr>
            <p:ph type="body" idx="1"/>
          </p:nvPr>
        </p:nvSpPr>
        <p:spPr>
          <a:xfrm>
            <a:off x="628650" y="2894676"/>
            <a:ext cx="2565000" cy="839700"/>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750"/>
              </a:spcBef>
              <a:spcAft>
                <a:spcPts val="0"/>
              </a:spcAft>
              <a:buClr>
                <a:schemeClr val="lt1"/>
              </a:buClr>
              <a:buSzPts val="1020"/>
              <a:buFont typeface="Century Gothic"/>
              <a:buNone/>
              <a:defRPr sz="9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07" name="Google Shape;1607;p130"/>
          <p:cNvSpPr txBox="1">
            <a:spLocks noGrp="1"/>
          </p:cNvSpPr>
          <p:nvPr>
            <p:ph type="body" idx="2"/>
          </p:nvPr>
        </p:nvSpPr>
        <p:spPr>
          <a:xfrm>
            <a:off x="3379000" y="2910156"/>
            <a:ext cx="2565000" cy="824220"/>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900"/>
              <a:buFont typeface="Century Gothic"/>
              <a:buNone/>
              <a:defRPr sz="9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08" name="Google Shape;1608;p130"/>
          <p:cNvSpPr txBox="1">
            <a:spLocks noGrp="1"/>
          </p:cNvSpPr>
          <p:nvPr>
            <p:ph type="body" idx="3"/>
          </p:nvPr>
        </p:nvSpPr>
        <p:spPr>
          <a:xfrm>
            <a:off x="6122200" y="2910156"/>
            <a:ext cx="2565000" cy="824220"/>
          </a:xfrm>
          <a:prstGeom prst="rect">
            <a:avLst/>
          </a:prstGeom>
          <a:noFill/>
          <a:ln>
            <a:noFill/>
          </a:ln>
        </p:spPr>
        <p:txBody>
          <a:bodyPr spcFirstLastPara="1" wrap="square" lIns="432000" tIns="45700" rIns="432000" bIns="45700" anchor="t" anchorCtr="0">
            <a:noAutofit/>
          </a:bodyPr>
          <a:lstStyle>
            <a:lvl1pPr marL="342900" lvl="0" indent="-171450" algn="l">
              <a:lnSpc>
                <a:spcPct val="110000"/>
              </a:lnSpc>
              <a:spcBef>
                <a:spcPts val="450"/>
              </a:spcBef>
              <a:spcAft>
                <a:spcPts val="0"/>
              </a:spcAft>
              <a:buClr>
                <a:schemeClr val="lt1"/>
              </a:buClr>
              <a:buSzPts val="900"/>
              <a:buFont typeface="Century Gothic"/>
              <a:buNone/>
              <a:defRPr sz="9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09" name="Google Shape;1609;p130"/>
          <p:cNvSpPr>
            <a:spLocks noGrp="1"/>
          </p:cNvSpPr>
          <p:nvPr>
            <p:ph type="pic" idx="4"/>
          </p:nvPr>
        </p:nvSpPr>
        <p:spPr>
          <a:xfrm>
            <a:off x="899319"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610" name="Google Shape;1610;p130"/>
          <p:cNvSpPr>
            <a:spLocks noGrp="1"/>
          </p:cNvSpPr>
          <p:nvPr>
            <p:ph type="pic" idx="5"/>
          </p:nvPr>
        </p:nvSpPr>
        <p:spPr>
          <a:xfrm>
            <a:off x="3639119"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611" name="Google Shape;1611;p130"/>
          <p:cNvSpPr>
            <a:spLocks noGrp="1"/>
          </p:cNvSpPr>
          <p:nvPr>
            <p:ph type="pic" idx="6"/>
          </p:nvPr>
        </p:nvSpPr>
        <p:spPr>
          <a:xfrm>
            <a:off x="6368456" y="1542920"/>
            <a:ext cx="2023662" cy="114431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1612" name="Google Shape;1612;p130"/>
          <p:cNvSpPr/>
          <p:nvPr/>
        </p:nvSpPr>
        <p:spPr>
          <a:xfrm>
            <a:off x="7035801" y="0"/>
            <a:ext cx="2108200" cy="685906"/>
          </a:xfrm>
          <a:custGeom>
            <a:avLst/>
            <a:gdLst/>
            <a:ahLst/>
            <a:cxnLst/>
            <a:rect l="l" t="t" r="r" b="b"/>
            <a:pathLst>
              <a:path w="4216400" h="1371600" extrusionOk="0">
                <a:moveTo>
                  <a:pt x="0" y="0"/>
                </a:moveTo>
                <a:lnTo>
                  <a:pt x="4216400" y="0"/>
                </a:lnTo>
                <a:lnTo>
                  <a:pt x="4216400" y="1371600"/>
                </a:lnTo>
                <a:lnTo>
                  <a:pt x="1358537" y="1370149"/>
                </a:lnTo>
                <a:lnTo>
                  <a:pt x="0" y="0"/>
                </a:lnTo>
                <a:close/>
              </a:path>
            </a:pathLst>
          </a:cu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1613" name="Google Shape;1613;p130"/>
          <p:cNvSpPr txBox="1"/>
          <p:nvPr/>
        </p:nvSpPr>
        <p:spPr>
          <a:xfrm>
            <a:off x="7883922" y="225775"/>
            <a:ext cx="1605643" cy="253885"/>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1" i="0" u="none" strike="noStrike" cap="none">
                <a:solidFill>
                  <a:schemeClr val="dk1"/>
                </a:solidFill>
                <a:latin typeface="Century Gothic"/>
                <a:ea typeface="Century Gothic"/>
                <a:cs typeface="Century Gothic"/>
                <a:sym typeface="Century Gothic"/>
              </a:rPr>
              <a:t>DEVICE</a:t>
            </a:r>
            <a:endParaRPr sz="1050" b="0" i="0" u="none" strike="noStrike" cap="none">
              <a:solidFill>
                <a:srgbClr val="000000"/>
              </a:solidFill>
              <a:latin typeface="Arial"/>
              <a:ea typeface="Arial"/>
              <a:cs typeface="Arial"/>
              <a:sym typeface="Arial"/>
            </a:endParaRPr>
          </a:p>
        </p:txBody>
      </p:sp>
      <p:sp>
        <p:nvSpPr>
          <p:cNvPr id="1614" name="Google Shape;1614;p130"/>
          <p:cNvSpPr txBox="1">
            <a:spLocks noGrp="1"/>
          </p:cNvSpPr>
          <p:nvPr>
            <p:ph type="body" idx="7"/>
          </p:nvPr>
        </p:nvSpPr>
        <p:spPr>
          <a:xfrm>
            <a:off x="628650" y="3911523"/>
            <a:ext cx="8058550" cy="839700"/>
          </a:xfrm>
          <a:prstGeom prst="rect">
            <a:avLst/>
          </a:prstGeom>
          <a:noFill/>
          <a:ln>
            <a:noFill/>
          </a:ln>
        </p:spPr>
        <p:txBody>
          <a:bodyPr spcFirstLastPara="1" wrap="square" lIns="0" tIns="45700" rIns="432000" bIns="45700" anchor="t" anchorCtr="0">
            <a:noAutofit/>
          </a:bodyPr>
          <a:lstStyle>
            <a:lvl1pPr marL="342900" lvl="0" indent="-171450" algn="l">
              <a:lnSpc>
                <a:spcPct val="110000"/>
              </a:lnSpc>
              <a:spcBef>
                <a:spcPts val="750"/>
              </a:spcBef>
              <a:spcAft>
                <a:spcPts val="0"/>
              </a:spcAft>
              <a:buClr>
                <a:schemeClr val="lt1"/>
              </a:buClr>
              <a:buSzPts val="1133"/>
              <a:buFont typeface="Century Gothic"/>
              <a:buNone/>
              <a:defRPr sz="1000">
                <a:solidFill>
                  <a:schemeClr val="lt1"/>
                </a:solidFill>
              </a:defRPr>
            </a:lvl1pPr>
            <a:lvl2pPr marL="685800" lvl="1" indent="-171450" algn="l">
              <a:lnSpc>
                <a:spcPct val="110000"/>
              </a:lnSpc>
              <a:spcBef>
                <a:spcPts val="1050"/>
              </a:spcBef>
              <a:spcAft>
                <a:spcPts val="0"/>
              </a:spcAft>
              <a:buClr>
                <a:schemeClr val="lt1"/>
              </a:buClr>
              <a:buSzPts val="1133"/>
              <a:buFont typeface="Century Gothic"/>
              <a:buNone/>
              <a:defRPr>
                <a:solidFill>
                  <a:schemeClr val="lt1"/>
                </a:solidFill>
              </a:defRPr>
            </a:lvl2pPr>
            <a:lvl3pPr marL="1028700" lvl="2" indent="-171450" algn="l">
              <a:lnSpc>
                <a:spcPct val="110000"/>
              </a:lnSpc>
              <a:spcBef>
                <a:spcPts val="1050"/>
              </a:spcBef>
              <a:spcAft>
                <a:spcPts val="0"/>
              </a:spcAft>
              <a:buClr>
                <a:schemeClr val="lt1"/>
              </a:buClr>
              <a:buSzPts val="1333"/>
              <a:buNone/>
              <a:defRPr>
                <a:solidFill>
                  <a:schemeClr val="lt1"/>
                </a:solidFill>
              </a:defRPr>
            </a:lvl3pPr>
            <a:lvl4pPr marL="1371600" lvl="3" indent="-171450" algn="l">
              <a:lnSpc>
                <a:spcPct val="110000"/>
              </a:lnSpc>
              <a:spcBef>
                <a:spcPts val="1050"/>
              </a:spcBef>
              <a:spcAft>
                <a:spcPts val="0"/>
              </a:spcAft>
              <a:buClr>
                <a:schemeClr val="lt1"/>
              </a:buClr>
              <a:buSzPts val="1333"/>
              <a:buNone/>
              <a:defRPr>
                <a:solidFill>
                  <a:schemeClr val="lt1"/>
                </a:solidFill>
              </a:defRPr>
            </a:lvl4pPr>
            <a:lvl5pPr marL="1714500" lvl="4" indent="-171450" algn="l">
              <a:lnSpc>
                <a:spcPct val="110000"/>
              </a:lnSpc>
              <a:spcBef>
                <a:spcPts val="1050"/>
              </a:spcBef>
              <a:spcAft>
                <a:spcPts val="0"/>
              </a:spcAft>
              <a:buClr>
                <a:schemeClr val="lt1"/>
              </a:buClr>
              <a:buSzPts val="1333"/>
              <a:buNone/>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15" name="Google Shape;1615;p130"/>
          <p:cNvSpPr txBox="1">
            <a:spLocks noGrp="1"/>
          </p:cNvSpPr>
          <p:nvPr>
            <p:ph type="body" idx="8"/>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9610551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1616"/>
        <p:cNvGrpSpPr/>
        <p:nvPr/>
      </p:nvGrpSpPr>
      <p:grpSpPr>
        <a:xfrm>
          <a:off x="0" y="0"/>
          <a:ext cx="0" cy="0"/>
          <a:chOff x="0" y="0"/>
          <a:chExt cx="0" cy="0"/>
        </a:xfrm>
      </p:grpSpPr>
      <p:pic>
        <p:nvPicPr>
          <p:cNvPr id="1617" name="Google Shape;1617;p131"/>
          <p:cNvPicPr preferRelativeResize="0"/>
          <p:nvPr/>
        </p:nvPicPr>
        <p:blipFill rotWithShape="1">
          <a:blip r:embed="rId2">
            <a:alphaModFix/>
          </a:blip>
          <a:srcRect/>
          <a:stretch/>
        </p:blipFill>
        <p:spPr>
          <a:xfrm>
            <a:off x="3179105" y="1095545"/>
            <a:ext cx="5983013" cy="4047956"/>
          </a:xfrm>
          <a:prstGeom prst="rect">
            <a:avLst/>
          </a:prstGeom>
          <a:noFill/>
          <a:ln>
            <a:noFill/>
          </a:ln>
        </p:spPr>
      </p:pic>
      <p:sp>
        <p:nvSpPr>
          <p:cNvPr id="1618" name="Google Shape;1618;p131"/>
          <p:cNvSpPr txBox="1">
            <a:spLocks noGrp="1"/>
          </p:cNvSpPr>
          <p:nvPr>
            <p:ph type="ftr" idx="11"/>
          </p:nvPr>
        </p:nvSpPr>
        <p:spPr>
          <a:xfrm>
            <a:off x="269875" y="4770737"/>
            <a:ext cx="5900737" cy="196491"/>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9" name="Google Shape;1619;p131"/>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620" name="Google Shape;1620;p131"/>
          <p:cNvSpPr txBox="1">
            <a:spLocks noGrp="1"/>
          </p:cNvSpPr>
          <p:nvPr>
            <p:ph type="body" idx="1"/>
          </p:nvPr>
        </p:nvSpPr>
        <p:spPr>
          <a:xfrm>
            <a:off x="269875" y="3240501"/>
            <a:ext cx="2909231" cy="272170"/>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360"/>
              <a:buFont typeface="Century Gothic"/>
              <a:buNone/>
              <a:defRPr sz="1200" b="1">
                <a:solidFill>
                  <a:schemeClr val="lt1"/>
                </a:solidFill>
              </a:defRPr>
            </a:lvl1pPr>
            <a:lvl2pPr marL="685800" lvl="1" indent="-171450" algn="l">
              <a:lnSpc>
                <a:spcPct val="110000"/>
              </a:lnSpc>
              <a:spcBef>
                <a:spcPts val="1050"/>
              </a:spcBef>
              <a:spcAft>
                <a:spcPts val="0"/>
              </a:spcAft>
              <a:buClr>
                <a:srgbClr val="8B888C"/>
              </a:buClr>
              <a:buSzPts val="1700"/>
              <a:buFont typeface="Century Gothic"/>
              <a:buNone/>
              <a:defRPr sz="1500">
                <a:solidFill>
                  <a:srgbClr val="8B888C"/>
                </a:solidFill>
              </a:defRPr>
            </a:lvl2pPr>
            <a:lvl3pPr marL="1028700" lvl="2" indent="-171450" algn="l">
              <a:lnSpc>
                <a:spcPct val="110000"/>
              </a:lnSpc>
              <a:spcBef>
                <a:spcPts val="1050"/>
              </a:spcBef>
              <a:spcAft>
                <a:spcPts val="0"/>
              </a:spcAft>
              <a:buClr>
                <a:srgbClr val="8B888C"/>
              </a:buClr>
              <a:buSzPts val="1800"/>
              <a:buNone/>
              <a:defRPr sz="1350">
                <a:solidFill>
                  <a:srgbClr val="8B888C"/>
                </a:solidFill>
              </a:defRPr>
            </a:lvl3pPr>
            <a:lvl4pPr marL="1371600" lvl="3" indent="-171450" algn="l">
              <a:lnSpc>
                <a:spcPct val="110000"/>
              </a:lnSpc>
              <a:spcBef>
                <a:spcPts val="1050"/>
              </a:spcBef>
              <a:spcAft>
                <a:spcPts val="0"/>
              </a:spcAft>
              <a:buClr>
                <a:srgbClr val="8B888C"/>
              </a:buClr>
              <a:buSzPts val="1600"/>
              <a:buNone/>
              <a:defRPr sz="1200">
                <a:solidFill>
                  <a:srgbClr val="8B888C"/>
                </a:solidFill>
              </a:defRPr>
            </a:lvl4pPr>
            <a:lvl5pPr marL="1714500" lvl="4" indent="-171450" algn="l">
              <a:lnSpc>
                <a:spcPct val="110000"/>
              </a:lnSpc>
              <a:spcBef>
                <a:spcPts val="1050"/>
              </a:spcBef>
              <a:spcAft>
                <a:spcPts val="0"/>
              </a:spcAft>
              <a:buClr>
                <a:srgbClr val="8B888C"/>
              </a:buClr>
              <a:buSzPts val="1600"/>
              <a:buNone/>
              <a:defRPr sz="1200">
                <a:solidFill>
                  <a:srgbClr val="8B888C"/>
                </a:solidFill>
              </a:defRPr>
            </a:lvl5pPr>
            <a:lvl6pPr marL="2057400" lvl="5" indent="-171450" algn="l">
              <a:lnSpc>
                <a:spcPct val="90000"/>
              </a:lnSpc>
              <a:spcBef>
                <a:spcPts val="375"/>
              </a:spcBef>
              <a:spcAft>
                <a:spcPts val="0"/>
              </a:spcAft>
              <a:buClr>
                <a:srgbClr val="8B888C"/>
              </a:buClr>
              <a:buSzPts val="1600"/>
              <a:buNone/>
              <a:defRPr sz="1200">
                <a:solidFill>
                  <a:srgbClr val="8B888C"/>
                </a:solidFill>
              </a:defRPr>
            </a:lvl6pPr>
            <a:lvl7pPr marL="2400300" lvl="6" indent="-171450" algn="l">
              <a:lnSpc>
                <a:spcPct val="90000"/>
              </a:lnSpc>
              <a:spcBef>
                <a:spcPts val="375"/>
              </a:spcBef>
              <a:spcAft>
                <a:spcPts val="0"/>
              </a:spcAft>
              <a:buClr>
                <a:srgbClr val="8B888C"/>
              </a:buClr>
              <a:buSzPts val="1600"/>
              <a:buNone/>
              <a:defRPr sz="1200">
                <a:solidFill>
                  <a:srgbClr val="8B888C"/>
                </a:solidFill>
              </a:defRPr>
            </a:lvl7pPr>
            <a:lvl8pPr marL="2743200" lvl="7" indent="-171450" algn="l">
              <a:lnSpc>
                <a:spcPct val="90000"/>
              </a:lnSpc>
              <a:spcBef>
                <a:spcPts val="375"/>
              </a:spcBef>
              <a:spcAft>
                <a:spcPts val="0"/>
              </a:spcAft>
              <a:buClr>
                <a:srgbClr val="8B888C"/>
              </a:buClr>
              <a:buSzPts val="1600"/>
              <a:buNone/>
              <a:defRPr sz="1200">
                <a:solidFill>
                  <a:srgbClr val="8B888C"/>
                </a:solidFill>
              </a:defRPr>
            </a:lvl8pPr>
            <a:lvl9pPr marL="3086100" lvl="8" indent="-171450" algn="l">
              <a:lnSpc>
                <a:spcPct val="90000"/>
              </a:lnSpc>
              <a:spcBef>
                <a:spcPts val="375"/>
              </a:spcBef>
              <a:spcAft>
                <a:spcPts val="0"/>
              </a:spcAft>
              <a:buClr>
                <a:srgbClr val="8B888C"/>
              </a:buClr>
              <a:buSzPts val="1600"/>
              <a:buNone/>
              <a:defRPr sz="1200">
                <a:solidFill>
                  <a:srgbClr val="8B888C"/>
                </a:solidFill>
              </a:defRPr>
            </a:lvl9pPr>
          </a:lstStyle>
          <a:p>
            <a:endParaRPr/>
          </a:p>
        </p:txBody>
      </p:sp>
      <p:sp>
        <p:nvSpPr>
          <p:cNvPr id="1621" name="Google Shape;1621;p131"/>
          <p:cNvSpPr txBox="1">
            <a:spLocks noGrp="1"/>
          </p:cNvSpPr>
          <p:nvPr>
            <p:ph type="body" idx="2"/>
          </p:nvPr>
        </p:nvSpPr>
        <p:spPr>
          <a:xfrm>
            <a:off x="269875" y="3626988"/>
            <a:ext cx="2909231" cy="272170"/>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lt1"/>
              </a:buClr>
              <a:buSzPts val="1133"/>
              <a:buFont typeface="Century Gothic"/>
              <a:buNone/>
              <a:defRPr sz="1000" b="0">
                <a:solidFill>
                  <a:schemeClr val="lt1"/>
                </a:solidFill>
              </a:defRPr>
            </a:lvl1pPr>
            <a:lvl2pPr marL="685800" lvl="1" indent="-171450" algn="l">
              <a:lnSpc>
                <a:spcPct val="110000"/>
              </a:lnSpc>
              <a:spcBef>
                <a:spcPts val="1050"/>
              </a:spcBef>
              <a:spcAft>
                <a:spcPts val="0"/>
              </a:spcAft>
              <a:buClr>
                <a:srgbClr val="8B888C"/>
              </a:buClr>
              <a:buSzPts val="1700"/>
              <a:buFont typeface="Century Gothic"/>
              <a:buNone/>
              <a:defRPr sz="1500">
                <a:solidFill>
                  <a:srgbClr val="8B888C"/>
                </a:solidFill>
              </a:defRPr>
            </a:lvl2pPr>
            <a:lvl3pPr marL="1028700" lvl="2" indent="-171450" algn="l">
              <a:lnSpc>
                <a:spcPct val="110000"/>
              </a:lnSpc>
              <a:spcBef>
                <a:spcPts val="1050"/>
              </a:spcBef>
              <a:spcAft>
                <a:spcPts val="0"/>
              </a:spcAft>
              <a:buClr>
                <a:srgbClr val="8B888C"/>
              </a:buClr>
              <a:buSzPts val="1800"/>
              <a:buNone/>
              <a:defRPr sz="1350">
                <a:solidFill>
                  <a:srgbClr val="8B888C"/>
                </a:solidFill>
              </a:defRPr>
            </a:lvl3pPr>
            <a:lvl4pPr marL="1371600" lvl="3" indent="-171450" algn="l">
              <a:lnSpc>
                <a:spcPct val="110000"/>
              </a:lnSpc>
              <a:spcBef>
                <a:spcPts val="1050"/>
              </a:spcBef>
              <a:spcAft>
                <a:spcPts val="0"/>
              </a:spcAft>
              <a:buClr>
                <a:srgbClr val="8B888C"/>
              </a:buClr>
              <a:buSzPts val="1600"/>
              <a:buNone/>
              <a:defRPr sz="1200">
                <a:solidFill>
                  <a:srgbClr val="8B888C"/>
                </a:solidFill>
              </a:defRPr>
            </a:lvl4pPr>
            <a:lvl5pPr marL="1714500" lvl="4" indent="-171450" algn="l">
              <a:lnSpc>
                <a:spcPct val="110000"/>
              </a:lnSpc>
              <a:spcBef>
                <a:spcPts val="1050"/>
              </a:spcBef>
              <a:spcAft>
                <a:spcPts val="0"/>
              </a:spcAft>
              <a:buClr>
                <a:srgbClr val="8B888C"/>
              </a:buClr>
              <a:buSzPts val="1600"/>
              <a:buNone/>
              <a:defRPr sz="1200">
                <a:solidFill>
                  <a:srgbClr val="8B888C"/>
                </a:solidFill>
              </a:defRPr>
            </a:lvl5pPr>
            <a:lvl6pPr marL="2057400" lvl="5" indent="-171450" algn="l">
              <a:lnSpc>
                <a:spcPct val="90000"/>
              </a:lnSpc>
              <a:spcBef>
                <a:spcPts val="375"/>
              </a:spcBef>
              <a:spcAft>
                <a:spcPts val="0"/>
              </a:spcAft>
              <a:buClr>
                <a:srgbClr val="8B888C"/>
              </a:buClr>
              <a:buSzPts val="1600"/>
              <a:buNone/>
              <a:defRPr sz="1200">
                <a:solidFill>
                  <a:srgbClr val="8B888C"/>
                </a:solidFill>
              </a:defRPr>
            </a:lvl6pPr>
            <a:lvl7pPr marL="2400300" lvl="6" indent="-171450" algn="l">
              <a:lnSpc>
                <a:spcPct val="90000"/>
              </a:lnSpc>
              <a:spcBef>
                <a:spcPts val="375"/>
              </a:spcBef>
              <a:spcAft>
                <a:spcPts val="0"/>
              </a:spcAft>
              <a:buClr>
                <a:srgbClr val="8B888C"/>
              </a:buClr>
              <a:buSzPts val="1600"/>
              <a:buNone/>
              <a:defRPr sz="1200">
                <a:solidFill>
                  <a:srgbClr val="8B888C"/>
                </a:solidFill>
              </a:defRPr>
            </a:lvl7pPr>
            <a:lvl8pPr marL="2743200" lvl="7" indent="-171450" algn="l">
              <a:lnSpc>
                <a:spcPct val="90000"/>
              </a:lnSpc>
              <a:spcBef>
                <a:spcPts val="375"/>
              </a:spcBef>
              <a:spcAft>
                <a:spcPts val="0"/>
              </a:spcAft>
              <a:buClr>
                <a:srgbClr val="8B888C"/>
              </a:buClr>
              <a:buSzPts val="1600"/>
              <a:buNone/>
              <a:defRPr sz="1200">
                <a:solidFill>
                  <a:srgbClr val="8B888C"/>
                </a:solidFill>
              </a:defRPr>
            </a:lvl8pPr>
            <a:lvl9pPr marL="3086100" lvl="8" indent="-171450" algn="l">
              <a:lnSpc>
                <a:spcPct val="90000"/>
              </a:lnSpc>
              <a:spcBef>
                <a:spcPts val="375"/>
              </a:spcBef>
              <a:spcAft>
                <a:spcPts val="0"/>
              </a:spcAft>
              <a:buClr>
                <a:srgbClr val="8B888C"/>
              </a:buClr>
              <a:buSzPts val="1600"/>
              <a:buNone/>
              <a:defRPr sz="1200">
                <a:solidFill>
                  <a:srgbClr val="8B888C"/>
                </a:solidFill>
              </a:defRPr>
            </a:lvl9pPr>
          </a:lstStyle>
          <a:p>
            <a:endParaRPr/>
          </a:p>
        </p:txBody>
      </p:sp>
      <p:sp>
        <p:nvSpPr>
          <p:cNvPr id="1622" name="Google Shape;1622;p131"/>
          <p:cNvSpPr txBox="1"/>
          <p:nvPr/>
        </p:nvSpPr>
        <p:spPr>
          <a:xfrm>
            <a:off x="205681" y="2298929"/>
            <a:ext cx="1998446" cy="567817"/>
          </a:xfrm>
          <a:prstGeom prst="rect">
            <a:avLst/>
          </a:prstGeom>
          <a:noFill/>
          <a:ln>
            <a:noFill/>
          </a:ln>
        </p:spPr>
        <p:txBody>
          <a:bodyPr spcFirstLastPara="1" wrap="square" lIns="68569" tIns="34275" rIns="68569" bIns="34275" anchor="t" anchorCtr="0">
            <a:spAutoFit/>
          </a:bodyPr>
          <a:lstStyle/>
          <a:p>
            <a:pPr marL="0" marR="0" lvl="0" indent="0" algn="l" rtl="0">
              <a:lnSpc>
                <a:spcPct val="90000"/>
              </a:lnSpc>
              <a:spcBef>
                <a:spcPts val="0"/>
              </a:spcBef>
              <a:spcAft>
                <a:spcPts val="0"/>
              </a:spcAft>
              <a:buClr>
                <a:schemeClr val="lt1"/>
              </a:buClr>
              <a:buSzPts val="4800"/>
              <a:buFont typeface="Century Gothic"/>
              <a:buNone/>
            </a:pPr>
            <a:r>
              <a:rPr lang="en-US" sz="3600" b="0" i="0" u="none" strike="noStrike" cap="none">
                <a:solidFill>
                  <a:schemeClr val="lt1"/>
                </a:solidFill>
                <a:latin typeface="Century Gothic"/>
                <a:ea typeface="Century Gothic"/>
                <a:cs typeface="Century Gothic"/>
                <a:sym typeface="Century Gothic"/>
              </a:rPr>
              <a:t>Thanks</a:t>
            </a:r>
            <a:endParaRPr sz="3600" b="0" i="0" u="none" strike="noStrike" cap="none">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13619531"/>
      </p:ext>
    </p:extLst>
  </p:cSld>
  <p:clrMapOvr>
    <a:masterClrMapping/>
  </p:clrMapOvr>
  <p:extLst>
    <p:ext uri="{DCECCB84-F9BA-43D5-87BE-67443E8EF086}">
      <p15:sldGuideLst xmlns:p15="http://schemas.microsoft.com/office/powerpoint/2012/main">
        <p15:guide id="1" orient="horz" pos="3239">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12/8/2021</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7012353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12/8/2021</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68298024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12/8/2021</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28412397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12/8/2021</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229401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12/8/2021</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045129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12/8/2021</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1878542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12/8/2021</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0165172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12/8/2021</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265990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 choose image DARK">
  <p:cSld name="Title Slide - choose image DARK">
    <p:bg>
      <p:bgPr>
        <a:solidFill>
          <a:schemeClr val="dk1"/>
        </a:solidFill>
        <a:effectLst/>
      </p:bgPr>
    </p:bg>
    <p:spTree>
      <p:nvGrpSpPr>
        <p:cNvPr id="1" name="Shape 195"/>
        <p:cNvGrpSpPr/>
        <p:nvPr/>
      </p:nvGrpSpPr>
      <p:grpSpPr>
        <a:xfrm>
          <a:off x="0" y="0"/>
          <a:ext cx="0" cy="0"/>
          <a:chOff x="0" y="0"/>
          <a:chExt cx="0" cy="0"/>
        </a:xfrm>
      </p:grpSpPr>
      <p:sp>
        <p:nvSpPr>
          <p:cNvPr id="196" name="Google Shape;196;p34"/>
          <p:cNvSpPr>
            <a:spLocks noGrp="1"/>
          </p:cNvSpPr>
          <p:nvPr>
            <p:ph type="pic" idx="2"/>
          </p:nvPr>
        </p:nvSpPr>
        <p:spPr>
          <a:xfrm>
            <a:off x="0" y="0"/>
            <a:ext cx="9144000" cy="5143500"/>
          </a:xfrm>
          <a:prstGeom prst="rect">
            <a:avLst/>
          </a:prstGeom>
          <a:noFill/>
          <a:ln>
            <a:noFill/>
          </a:ln>
        </p:spPr>
      </p:sp>
      <p:sp>
        <p:nvSpPr>
          <p:cNvPr id="197" name="Google Shape;197;p34"/>
          <p:cNvSpPr txBox="1">
            <a:spLocks noGrp="1"/>
          </p:cNvSpPr>
          <p:nvPr>
            <p:ph type="ctrTitle"/>
          </p:nvPr>
        </p:nvSpPr>
        <p:spPr>
          <a:xfrm>
            <a:off x="269875" y="1095544"/>
            <a:ext cx="5040313" cy="3027589"/>
          </a:xfrm>
          <a:prstGeom prst="rect">
            <a:avLst/>
          </a:prstGeom>
          <a:noFill/>
          <a:ln>
            <a:noFill/>
          </a:ln>
        </p:spPr>
        <p:txBody>
          <a:bodyPr spcFirstLastPara="1" wrap="square" lIns="0" tIns="0" rIns="68575" bIns="34275" anchor="ctr" anchorCtr="0">
            <a:noAutofit/>
          </a:bodyPr>
          <a:lstStyle>
            <a:lvl1pPr lvl="0" algn="l">
              <a:lnSpc>
                <a:spcPct val="90000"/>
              </a:lnSpc>
              <a:spcBef>
                <a:spcPts val="800"/>
              </a:spcBef>
              <a:spcAft>
                <a:spcPts val="0"/>
              </a:spcAft>
              <a:buClr>
                <a:schemeClr val="lt1"/>
              </a:buClr>
              <a:buSzPts val="3000"/>
              <a:buFont typeface="Arial"/>
              <a:buNone/>
              <a:defRPr sz="3000" b="0">
                <a:solidFill>
                  <a:schemeClr val="lt1"/>
                </a:solidFill>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8" name="Google Shape;198;p34"/>
          <p:cNvSpPr txBox="1">
            <a:spLocks noGrp="1"/>
          </p:cNvSpPr>
          <p:nvPr>
            <p:ph type="subTitle" idx="1"/>
          </p:nvPr>
        </p:nvSpPr>
        <p:spPr>
          <a:xfrm>
            <a:off x="269875" y="3190536"/>
            <a:ext cx="5040313" cy="1241821"/>
          </a:xfrm>
          <a:prstGeom prst="rect">
            <a:avLst/>
          </a:prstGeom>
          <a:noFill/>
          <a:ln>
            <a:noFill/>
          </a:ln>
        </p:spPr>
        <p:txBody>
          <a:bodyPr spcFirstLastPara="1" wrap="square" lIns="0" tIns="0" rIns="0" bIns="0" anchor="t" anchorCtr="0">
            <a:normAutofit/>
          </a:bodyPr>
          <a:lstStyle>
            <a:lvl1pPr lvl="0" algn="l">
              <a:lnSpc>
                <a:spcPct val="110000"/>
              </a:lnSpc>
              <a:spcBef>
                <a:spcPts val="0"/>
              </a:spcBef>
              <a:spcAft>
                <a:spcPts val="0"/>
              </a:spcAft>
              <a:buClr>
                <a:schemeClr val="lt1"/>
              </a:buClr>
              <a:buSzPts val="1400"/>
              <a:buFont typeface="Century Gothic"/>
              <a:buNone/>
              <a:defRPr sz="1600" b="1">
                <a:solidFill>
                  <a:schemeClr val="lt1"/>
                </a:solidFill>
              </a:defRPr>
            </a:lvl1pPr>
            <a:lvl2pPr lvl="1" algn="l">
              <a:lnSpc>
                <a:spcPct val="110000"/>
              </a:lnSpc>
              <a:spcBef>
                <a:spcPts val="1100"/>
              </a:spcBef>
              <a:spcAft>
                <a:spcPts val="0"/>
              </a:spcAft>
              <a:buClr>
                <a:schemeClr val="dk1"/>
              </a:buClr>
              <a:buSzPts val="1100"/>
              <a:buChar char="•"/>
              <a:defRPr/>
            </a:lvl2pPr>
            <a:lvl3pPr lvl="2" algn="l">
              <a:lnSpc>
                <a:spcPct val="110000"/>
              </a:lnSpc>
              <a:spcBef>
                <a:spcPts val="1100"/>
              </a:spcBef>
              <a:spcAft>
                <a:spcPts val="0"/>
              </a:spcAft>
              <a:buClr>
                <a:schemeClr val="dk1"/>
              </a:buClr>
              <a:buSzPts val="1400"/>
              <a:buNone/>
              <a:defRPr/>
            </a:lvl3pPr>
            <a:lvl4pPr lvl="3" algn="l">
              <a:lnSpc>
                <a:spcPct val="110000"/>
              </a:lnSpc>
              <a:spcBef>
                <a:spcPts val="1100"/>
              </a:spcBef>
              <a:spcAft>
                <a:spcPts val="0"/>
              </a:spcAft>
              <a:buClr>
                <a:schemeClr val="dk1"/>
              </a:buClr>
              <a:buSzPts val="1400"/>
              <a:buNone/>
              <a:defRPr/>
            </a:lvl4pPr>
            <a:lvl5pPr lvl="4" algn="l">
              <a:lnSpc>
                <a:spcPct val="110000"/>
              </a:lnSpc>
              <a:spcBef>
                <a:spcPts val="1100"/>
              </a:spcBef>
              <a:spcAft>
                <a:spcPts val="0"/>
              </a:spcAft>
              <a:buClr>
                <a:schemeClr val="dk1"/>
              </a:buClr>
              <a:buSzPts val="1400"/>
              <a:buNone/>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pic>
        <p:nvPicPr>
          <p:cNvPr id="199" name="Google Shape;199;p34"/>
          <p:cNvPicPr preferRelativeResize="0"/>
          <p:nvPr/>
        </p:nvPicPr>
        <p:blipFill rotWithShape="1">
          <a:blip r:embed="rId2">
            <a:alphaModFix/>
          </a:blip>
          <a:srcRect/>
          <a:stretch/>
        </p:blipFill>
        <p:spPr>
          <a:xfrm>
            <a:off x="173887" y="285001"/>
            <a:ext cx="1938227" cy="647596"/>
          </a:xfrm>
          <a:prstGeom prst="rect">
            <a:avLst/>
          </a:prstGeom>
          <a:noFill/>
          <a:ln>
            <a:noFill/>
          </a:ln>
        </p:spPr>
      </p:pic>
      <p:sp>
        <p:nvSpPr>
          <p:cNvPr id="200" name="Google Shape;200;p34"/>
          <p:cNvSpPr txBox="1">
            <a:spLocks noGrp="1"/>
          </p:cNvSpPr>
          <p:nvPr>
            <p:ph type="ftr" idx="11"/>
          </p:nvPr>
        </p:nvSpPr>
        <p:spPr>
          <a:xfrm>
            <a:off x="269876" y="4770737"/>
            <a:ext cx="5760244" cy="196491"/>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2429">
          <p15:clr>
            <a:srgbClr val="FBAE40"/>
          </p15:clr>
        </p15:guide>
        <p15:guide id="2" orient="horz" pos="2719">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12/8/2021</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1929639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12/8/2021</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3218639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12/8/2021</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074944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 choose image CROP">
  <p:cSld name="Title Slide - choose image CROP">
    <p:bg>
      <p:bgPr>
        <a:solidFill>
          <a:schemeClr val="lt2"/>
        </a:solidFill>
        <a:effectLst/>
      </p:bgPr>
    </p:bg>
    <p:spTree>
      <p:nvGrpSpPr>
        <p:cNvPr id="1" name="Shape 201"/>
        <p:cNvGrpSpPr/>
        <p:nvPr/>
      </p:nvGrpSpPr>
      <p:grpSpPr>
        <a:xfrm>
          <a:off x="0" y="0"/>
          <a:ext cx="0" cy="0"/>
          <a:chOff x="0" y="0"/>
          <a:chExt cx="0" cy="0"/>
        </a:xfrm>
      </p:grpSpPr>
      <p:sp>
        <p:nvSpPr>
          <p:cNvPr id="202" name="Google Shape;202;p35"/>
          <p:cNvSpPr/>
          <p:nvPr/>
        </p:nvSpPr>
        <p:spPr>
          <a:xfrm>
            <a:off x="0" y="0"/>
            <a:ext cx="9143999" cy="5143500"/>
          </a:xfrm>
          <a:custGeom>
            <a:avLst/>
            <a:gdLst/>
            <a:ahLst/>
            <a:cxnLst/>
            <a:rect l="l" t="t" r="r" b="b"/>
            <a:pathLst>
              <a:path w="18287999" h="10285413" extrusionOk="0">
                <a:moveTo>
                  <a:pt x="0" y="0"/>
                </a:moveTo>
                <a:lnTo>
                  <a:pt x="18287999" y="0"/>
                </a:lnTo>
                <a:lnTo>
                  <a:pt x="8038214" y="10285413"/>
                </a:lnTo>
                <a:lnTo>
                  <a:pt x="0" y="10285413"/>
                </a:lnTo>
                <a:lnTo>
                  <a:pt x="0" y="0"/>
                </a:lnTo>
                <a:close/>
              </a:path>
            </a:pathLst>
          </a:cu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203" name="Google Shape;203;p35"/>
          <p:cNvSpPr>
            <a:spLocks noGrp="1"/>
          </p:cNvSpPr>
          <p:nvPr>
            <p:ph type="pic" idx="2"/>
          </p:nvPr>
        </p:nvSpPr>
        <p:spPr>
          <a:xfrm>
            <a:off x="3987209" y="0"/>
            <a:ext cx="5156790" cy="5143499"/>
          </a:xfrm>
          <a:prstGeom prst="rect">
            <a:avLst/>
          </a:prstGeom>
          <a:noFill/>
          <a:ln>
            <a:noFill/>
          </a:ln>
        </p:spPr>
      </p:sp>
      <p:sp>
        <p:nvSpPr>
          <p:cNvPr id="204" name="Google Shape;204;p35"/>
          <p:cNvSpPr txBox="1">
            <a:spLocks noGrp="1"/>
          </p:cNvSpPr>
          <p:nvPr>
            <p:ph type="ctrTitle"/>
          </p:nvPr>
        </p:nvSpPr>
        <p:spPr>
          <a:xfrm>
            <a:off x="269875" y="1095544"/>
            <a:ext cx="3717335" cy="3027589"/>
          </a:xfrm>
          <a:prstGeom prst="rect">
            <a:avLst/>
          </a:prstGeom>
          <a:noFill/>
          <a:ln>
            <a:noFill/>
          </a:ln>
        </p:spPr>
        <p:txBody>
          <a:bodyPr spcFirstLastPara="1" wrap="square" lIns="0" tIns="0" rIns="68575" bIns="34275" anchor="ctr" anchorCtr="0">
            <a:noAutofit/>
          </a:bodyPr>
          <a:lstStyle>
            <a:lvl1pPr lvl="0" algn="l">
              <a:lnSpc>
                <a:spcPct val="90000"/>
              </a:lnSpc>
              <a:spcBef>
                <a:spcPts val="800"/>
              </a:spcBef>
              <a:spcAft>
                <a:spcPts val="0"/>
              </a:spcAft>
              <a:buClr>
                <a:schemeClr val="lt1"/>
              </a:buClr>
              <a:buSzPts val="3000"/>
              <a:buFont typeface="Arial"/>
              <a:buNone/>
              <a:defRPr sz="3000" b="0">
                <a:solidFill>
                  <a:schemeClr val="lt1"/>
                </a:solidFill>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5" name="Google Shape;205;p35"/>
          <p:cNvSpPr txBox="1">
            <a:spLocks noGrp="1"/>
          </p:cNvSpPr>
          <p:nvPr>
            <p:ph type="subTitle" idx="1"/>
          </p:nvPr>
        </p:nvSpPr>
        <p:spPr>
          <a:xfrm>
            <a:off x="269875" y="3190536"/>
            <a:ext cx="5040313" cy="1241821"/>
          </a:xfrm>
          <a:prstGeom prst="rect">
            <a:avLst/>
          </a:prstGeom>
          <a:noFill/>
          <a:ln>
            <a:noFill/>
          </a:ln>
        </p:spPr>
        <p:txBody>
          <a:bodyPr spcFirstLastPara="1" wrap="square" lIns="0" tIns="0" rIns="0" bIns="0" anchor="t" anchorCtr="0">
            <a:normAutofit/>
          </a:bodyPr>
          <a:lstStyle>
            <a:lvl1pPr lvl="0" algn="l">
              <a:lnSpc>
                <a:spcPct val="110000"/>
              </a:lnSpc>
              <a:spcBef>
                <a:spcPts val="0"/>
              </a:spcBef>
              <a:spcAft>
                <a:spcPts val="0"/>
              </a:spcAft>
              <a:buClr>
                <a:schemeClr val="lt1"/>
              </a:buClr>
              <a:buSzPts val="1400"/>
              <a:buFont typeface="Century Gothic"/>
              <a:buNone/>
              <a:defRPr sz="1600" b="1">
                <a:solidFill>
                  <a:schemeClr val="lt1"/>
                </a:solidFill>
              </a:defRPr>
            </a:lvl1pPr>
            <a:lvl2pPr lvl="1" algn="l">
              <a:lnSpc>
                <a:spcPct val="110000"/>
              </a:lnSpc>
              <a:spcBef>
                <a:spcPts val="1100"/>
              </a:spcBef>
              <a:spcAft>
                <a:spcPts val="0"/>
              </a:spcAft>
              <a:buClr>
                <a:schemeClr val="dk1"/>
              </a:buClr>
              <a:buSzPts val="1100"/>
              <a:buChar char="•"/>
              <a:defRPr/>
            </a:lvl2pPr>
            <a:lvl3pPr lvl="2" algn="l">
              <a:lnSpc>
                <a:spcPct val="110000"/>
              </a:lnSpc>
              <a:spcBef>
                <a:spcPts val="1100"/>
              </a:spcBef>
              <a:spcAft>
                <a:spcPts val="0"/>
              </a:spcAft>
              <a:buClr>
                <a:schemeClr val="dk1"/>
              </a:buClr>
              <a:buSzPts val="1400"/>
              <a:buNone/>
              <a:defRPr/>
            </a:lvl3pPr>
            <a:lvl4pPr lvl="3" algn="l">
              <a:lnSpc>
                <a:spcPct val="110000"/>
              </a:lnSpc>
              <a:spcBef>
                <a:spcPts val="1100"/>
              </a:spcBef>
              <a:spcAft>
                <a:spcPts val="0"/>
              </a:spcAft>
              <a:buClr>
                <a:schemeClr val="dk1"/>
              </a:buClr>
              <a:buSzPts val="1400"/>
              <a:buNone/>
              <a:defRPr/>
            </a:lvl4pPr>
            <a:lvl5pPr lvl="4" algn="l">
              <a:lnSpc>
                <a:spcPct val="110000"/>
              </a:lnSpc>
              <a:spcBef>
                <a:spcPts val="1100"/>
              </a:spcBef>
              <a:spcAft>
                <a:spcPts val="0"/>
              </a:spcAft>
              <a:buClr>
                <a:schemeClr val="dk1"/>
              </a:buClr>
              <a:buSzPts val="1400"/>
              <a:buNone/>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pic>
        <p:nvPicPr>
          <p:cNvPr id="206" name="Google Shape;206;p35"/>
          <p:cNvPicPr preferRelativeResize="0"/>
          <p:nvPr/>
        </p:nvPicPr>
        <p:blipFill rotWithShape="1">
          <a:blip r:embed="rId2">
            <a:alphaModFix/>
          </a:blip>
          <a:srcRect/>
          <a:stretch/>
        </p:blipFill>
        <p:spPr>
          <a:xfrm>
            <a:off x="173887" y="285001"/>
            <a:ext cx="1938227" cy="647596"/>
          </a:xfrm>
          <a:prstGeom prst="rect">
            <a:avLst/>
          </a:prstGeom>
          <a:noFill/>
          <a:ln>
            <a:noFill/>
          </a:ln>
        </p:spPr>
      </p:pic>
      <p:sp>
        <p:nvSpPr>
          <p:cNvPr id="207" name="Google Shape;207;p35"/>
          <p:cNvSpPr txBox="1">
            <a:spLocks noGrp="1"/>
          </p:cNvSpPr>
          <p:nvPr>
            <p:ph type="ftr" idx="11"/>
          </p:nvPr>
        </p:nvSpPr>
        <p:spPr>
          <a:xfrm>
            <a:off x="269876" y="4770737"/>
            <a:ext cx="5760244" cy="196491"/>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2429">
          <p15:clr>
            <a:srgbClr val="FBAE40"/>
          </p15:clr>
        </p15:guide>
        <p15:guide id="2" orient="horz" pos="271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 co-brand choose image CROP">
  <p:cSld name="Title Slide - co-brand choose image CROP">
    <p:bg>
      <p:bgPr>
        <a:solidFill>
          <a:schemeClr val="lt2"/>
        </a:solidFill>
        <a:effectLst/>
      </p:bgPr>
    </p:bg>
    <p:spTree>
      <p:nvGrpSpPr>
        <p:cNvPr id="1" name="Shape 208"/>
        <p:cNvGrpSpPr/>
        <p:nvPr/>
      </p:nvGrpSpPr>
      <p:grpSpPr>
        <a:xfrm>
          <a:off x="0" y="0"/>
          <a:ext cx="0" cy="0"/>
          <a:chOff x="0" y="0"/>
          <a:chExt cx="0" cy="0"/>
        </a:xfrm>
      </p:grpSpPr>
      <p:sp>
        <p:nvSpPr>
          <p:cNvPr id="209" name="Google Shape;209;p36"/>
          <p:cNvSpPr/>
          <p:nvPr/>
        </p:nvSpPr>
        <p:spPr>
          <a:xfrm>
            <a:off x="0" y="0"/>
            <a:ext cx="9143999" cy="5143500"/>
          </a:xfrm>
          <a:custGeom>
            <a:avLst/>
            <a:gdLst/>
            <a:ahLst/>
            <a:cxnLst/>
            <a:rect l="l" t="t" r="r" b="b"/>
            <a:pathLst>
              <a:path w="18287999" h="10285413" extrusionOk="0">
                <a:moveTo>
                  <a:pt x="0" y="0"/>
                </a:moveTo>
                <a:lnTo>
                  <a:pt x="18287999" y="0"/>
                </a:lnTo>
                <a:lnTo>
                  <a:pt x="8038214" y="10285413"/>
                </a:lnTo>
                <a:lnTo>
                  <a:pt x="0" y="10285413"/>
                </a:lnTo>
                <a:lnTo>
                  <a:pt x="0" y="0"/>
                </a:lnTo>
                <a:close/>
              </a:path>
            </a:pathLst>
          </a:cu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210" name="Google Shape;210;p36"/>
          <p:cNvSpPr>
            <a:spLocks noGrp="1"/>
          </p:cNvSpPr>
          <p:nvPr>
            <p:ph type="pic" idx="2"/>
          </p:nvPr>
        </p:nvSpPr>
        <p:spPr>
          <a:xfrm>
            <a:off x="3987209" y="0"/>
            <a:ext cx="5156790" cy="5143499"/>
          </a:xfrm>
          <a:prstGeom prst="rect">
            <a:avLst/>
          </a:prstGeom>
          <a:noFill/>
          <a:ln>
            <a:noFill/>
          </a:ln>
        </p:spPr>
      </p:sp>
      <p:sp>
        <p:nvSpPr>
          <p:cNvPr id="211" name="Google Shape;211;p36"/>
          <p:cNvSpPr txBox="1">
            <a:spLocks noGrp="1"/>
          </p:cNvSpPr>
          <p:nvPr>
            <p:ph type="ctrTitle"/>
          </p:nvPr>
        </p:nvSpPr>
        <p:spPr>
          <a:xfrm>
            <a:off x="269875" y="1095544"/>
            <a:ext cx="3717335" cy="3027589"/>
          </a:xfrm>
          <a:prstGeom prst="rect">
            <a:avLst/>
          </a:prstGeom>
          <a:noFill/>
          <a:ln>
            <a:noFill/>
          </a:ln>
        </p:spPr>
        <p:txBody>
          <a:bodyPr spcFirstLastPara="1" wrap="square" lIns="0" tIns="0" rIns="68575" bIns="34275" anchor="ctr" anchorCtr="0">
            <a:noAutofit/>
          </a:bodyPr>
          <a:lstStyle>
            <a:lvl1pPr lvl="0" algn="l">
              <a:lnSpc>
                <a:spcPct val="90000"/>
              </a:lnSpc>
              <a:spcBef>
                <a:spcPts val="800"/>
              </a:spcBef>
              <a:spcAft>
                <a:spcPts val="0"/>
              </a:spcAft>
              <a:buClr>
                <a:schemeClr val="lt1"/>
              </a:buClr>
              <a:buSzPts val="3000"/>
              <a:buFont typeface="Arial"/>
              <a:buNone/>
              <a:defRPr sz="3000" b="0">
                <a:solidFill>
                  <a:schemeClr val="lt1"/>
                </a:solidFill>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2" name="Google Shape;212;p36"/>
          <p:cNvSpPr txBox="1">
            <a:spLocks noGrp="1"/>
          </p:cNvSpPr>
          <p:nvPr>
            <p:ph type="subTitle" idx="1"/>
          </p:nvPr>
        </p:nvSpPr>
        <p:spPr>
          <a:xfrm>
            <a:off x="269875" y="3190536"/>
            <a:ext cx="5040313" cy="1241821"/>
          </a:xfrm>
          <a:prstGeom prst="rect">
            <a:avLst/>
          </a:prstGeom>
          <a:noFill/>
          <a:ln>
            <a:noFill/>
          </a:ln>
        </p:spPr>
        <p:txBody>
          <a:bodyPr spcFirstLastPara="1" wrap="square" lIns="0" tIns="0" rIns="0" bIns="0" anchor="t" anchorCtr="0">
            <a:normAutofit/>
          </a:bodyPr>
          <a:lstStyle>
            <a:lvl1pPr lvl="0" algn="l">
              <a:lnSpc>
                <a:spcPct val="110000"/>
              </a:lnSpc>
              <a:spcBef>
                <a:spcPts val="0"/>
              </a:spcBef>
              <a:spcAft>
                <a:spcPts val="0"/>
              </a:spcAft>
              <a:buClr>
                <a:schemeClr val="lt1"/>
              </a:buClr>
              <a:buSzPts val="1400"/>
              <a:buFont typeface="Century Gothic"/>
              <a:buNone/>
              <a:defRPr sz="1600" b="1">
                <a:solidFill>
                  <a:schemeClr val="lt1"/>
                </a:solidFill>
              </a:defRPr>
            </a:lvl1pPr>
            <a:lvl2pPr lvl="1" algn="l">
              <a:lnSpc>
                <a:spcPct val="110000"/>
              </a:lnSpc>
              <a:spcBef>
                <a:spcPts val="1100"/>
              </a:spcBef>
              <a:spcAft>
                <a:spcPts val="0"/>
              </a:spcAft>
              <a:buClr>
                <a:schemeClr val="dk1"/>
              </a:buClr>
              <a:buSzPts val="1100"/>
              <a:buChar char="•"/>
              <a:defRPr/>
            </a:lvl2pPr>
            <a:lvl3pPr lvl="2" algn="l">
              <a:lnSpc>
                <a:spcPct val="110000"/>
              </a:lnSpc>
              <a:spcBef>
                <a:spcPts val="1100"/>
              </a:spcBef>
              <a:spcAft>
                <a:spcPts val="0"/>
              </a:spcAft>
              <a:buClr>
                <a:schemeClr val="dk1"/>
              </a:buClr>
              <a:buSzPts val="1400"/>
              <a:buNone/>
              <a:defRPr/>
            </a:lvl3pPr>
            <a:lvl4pPr lvl="3" algn="l">
              <a:lnSpc>
                <a:spcPct val="110000"/>
              </a:lnSpc>
              <a:spcBef>
                <a:spcPts val="1100"/>
              </a:spcBef>
              <a:spcAft>
                <a:spcPts val="0"/>
              </a:spcAft>
              <a:buClr>
                <a:schemeClr val="dk1"/>
              </a:buClr>
              <a:buSzPts val="1400"/>
              <a:buNone/>
              <a:defRPr/>
            </a:lvl4pPr>
            <a:lvl5pPr lvl="4" algn="l">
              <a:lnSpc>
                <a:spcPct val="110000"/>
              </a:lnSpc>
              <a:spcBef>
                <a:spcPts val="1100"/>
              </a:spcBef>
              <a:spcAft>
                <a:spcPts val="0"/>
              </a:spcAft>
              <a:buClr>
                <a:schemeClr val="dk1"/>
              </a:buClr>
              <a:buSzPts val="1400"/>
              <a:buNone/>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pic>
        <p:nvPicPr>
          <p:cNvPr id="213" name="Google Shape;213;p36"/>
          <p:cNvPicPr preferRelativeResize="0"/>
          <p:nvPr/>
        </p:nvPicPr>
        <p:blipFill rotWithShape="1">
          <a:blip r:embed="rId2">
            <a:alphaModFix/>
          </a:blip>
          <a:srcRect/>
          <a:stretch/>
        </p:blipFill>
        <p:spPr>
          <a:xfrm>
            <a:off x="173887" y="285001"/>
            <a:ext cx="1938227" cy="647596"/>
          </a:xfrm>
          <a:prstGeom prst="rect">
            <a:avLst/>
          </a:prstGeom>
          <a:noFill/>
          <a:ln>
            <a:noFill/>
          </a:ln>
        </p:spPr>
      </p:pic>
      <p:sp>
        <p:nvSpPr>
          <p:cNvPr id="214" name="Google Shape;214;p36"/>
          <p:cNvSpPr txBox="1">
            <a:spLocks noGrp="1"/>
          </p:cNvSpPr>
          <p:nvPr>
            <p:ph type="ftr" idx="11"/>
          </p:nvPr>
        </p:nvSpPr>
        <p:spPr>
          <a:xfrm>
            <a:off x="269876" y="4770737"/>
            <a:ext cx="5760244" cy="196491"/>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5" name="Google Shape;215;p36"/>
          <p:cNvSpPr>
            <a:spLocks noGrp="1"/>
          </p:cNvSpPr>
          <p:nvPr>
            <p:ph type="pic" idx="3"/>
          </p:nvPr>
        </p:nvSpPr>
        <p:spPr>
          <a:xfrm>
            <a:off x="2339975" y="310700"/>
            <a:ext cx="2159794" cy="596198"/>
          </a:xfrm>
          <a:prstGeom prst="rect">
            <a:avLst/>
          </a:prstGeom>
          <a:noFill/>
          <a:ln>
            <a:noFill/>
          </a:ln>
        </p:spPr>
      </p:sp>
      <p:cxnSp>
        <p:nvCxnSpPr>
          <p:cNvPr id="216" name="Google Shape;216;p36"/>
          <p:cNvCxnSpPr/>
          <p:nvPr/>
        </p:nvCxnSpPr>
        <p:spPr>
          <a:xfrm>
            <a:off x="2155657" y="250886"/>
            <a:ext cx="0" cy="756117"/>
          </a:xfrm>
          <a:prstGeom prst="straightConnector1">
            <a:avLst/>
          </a:prstGeom>
          <a:noFill/>
          <a:ln w="22225"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429">
          <p15:clr>
            <a:srgbClr val="FBAE40"/>
          </p15:clr>
        </p15:guide>
        <p15:guide id="2" orient="horz" pos="271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eople">
  <p:cSld name="People">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269875" y="285001"/>
            <a:ext cx="7830344" cy="16506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9" name="Google Shape;219;p37"/>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220" name="Google Shape;220;p37"/>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1" name="Google Shape;221;p37"/>
          <p:cNvSpPr>
            <a:spLocks noGrp="1"/>
          </p:cNvSpPr>
          <p:nvPr>
            <p:ph type="pic" idx="2"/>
          </p:nvPr>
        </p:nvSpPr>
        <p:spPr>
          <a:xfrm>
            <a:off x="269875" y="886371"/>
            <a:ext cx="2106000" cy="1296200"/>
          </a:xfrm>
          <a:prstGeom prst="rect">
            <a:avLst/>
          </a:prstGeom>
          <a:noFill/>
          <a:ln>
            <a:noFill/>
          </a:ln>
        </p:spPr>
      </p:sp>
      <p:sp>
        <p:nvSpPr>
          <p:cNvPr id="222" name="Google Shape;222;p37"/>
          <p:cNvSpPr>
            <a:spLocks noGrp="1"/>
          </p:cNvSpPr>
          <p:nvPr>
            <p:ph type="pic" idx="3"/>
          </p:nvPr>
        </p:nvSpPr>
        <p:spPr>
          <a:xfrm>
            <a:off x="2429669" y="886371"/>
            <a:ext cx="2106000" cy="1296200"/>
          </a:xfrm>
          <a:prstGeom prst="rect">
            <a:avLst/>
          </a:prstGeom>
          <a:noFill/>
          <a:ln>
            <a:noFill/>
          </a:ln>
        </p:spPr>
      </p:sp>
      <p:sp>
        <p:nvSpPr>
          <p:cNvPr id="223" name="Google Shape;223;p37"/>
          <p:cNvSpPr txBox="1">
            <a:spLocks noGrp="1"/>
          </p:cNvSpPr>
          <p:nvPr>
            <p:ph type="body" idx="1"/>
          </p:nvPr>
        </p:nvSpPr>
        <p:spPr>
          <a:xfrm>
            <a:off x="269875" y="2265520"/>
            <a:ext cx="2069368" cy="166800"/>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4" name="Google Shape;224;p37"/>
          <p:cNvSpPr>
            <a:spLocks noGrp="1"/>
          </p:cNvSpPr>
          <p:nvPr>
            <p:ph type="pic" idx="4"/>
          </p:nvPr>
        </p:nvSpPr>
        <p:spPr>
          <a:xfrm>
            <a:off x="4589995" y="886371"/>
            <a:ext cx="2106000" cy="1296200"/>
          </a:xfrm>
          <a:prstGeom prst="rect">
            <a:avLst/>
          </a:prstGeom>
          <a:noFill/>
          <a:ln>
            <a:noFill/>
          </a:ln>
        </p:spPr>
      </p:sp>
      <p:sp>
        <p:nvSpPr>
          <p:cNvPr id="225" name="Google Shape;225;p37"/>
          <p:cNvSpPr txBox="1">
            <a:spLocks noGrp="1"/>
          </p:cNvSpPr>
          <p:nvPr>
            <p:ph type="body" idx="5"/>
          </p:nvPr>
        </p:nvSpPr>
        <p:spPr>
          <a:xfrm>
            <a:off x="269875" y="2432320"/>
            <a:ext cx="2070100" cy="190262"/>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6" name="Google Shape;226;p37"/>
          <p:cNvSpPr txBox="1">
            <a:spLocks noGrp="1"/>
          </p:cNvSpPr>
          <p:nvPr>
            <p:ph type="body" idx="6"/>
          </p:nvPr>
        </p:nvSpPr>
        <p:spPr>
          <a:xfrm>
            <a:off x="2429669" y="2298583"/>
            <a:ext cx="2069368" cy="165428"/>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7" name="Google Shape;227;p37"/>
          <p:cNvSpPr>
            <a:spLocks noGrp="1"/>
          </p:cNvSpPr>
          <p:nvPr>
            <p:ph type="pic" idx="7"/>
          </p:nvPr>
        </p:nvSpPr>
        <p:spPr>
          <a:xfrm>
            <a:off x="6750053" y="886371"/>
            <a:ext cx="2106000" cy="1296200"/>
          </a:xfrm>
          <a:prstGeom prst="rect">
            <a:avLst/>
          </a:prstGeom>
          <a:noFill/>
          <a:ln>
            <a:noFill/>
          </a:ln>
        </p:spPr>
      </p:sp>
      <p:sp>
        <p:nvSpPr>
          <p:cNvPr id="228" name="Google Shape;228;p37"/>
          <p:cNvSpPr txBox="1">
            <a:spLocks noGrp="1"/>
          </p:cNvSpPr>
          <p:nvPr>
            <p:ph type="body" idx="8"/>
          </p:nvPr>
        </p:nvSpPr>
        <p:spPr>
          <a:xfrm>
            <a:off x="2429669" y="2464012"/>
            <a:ext cx="2070100" cy="168964"/>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9" name="Google Shape;229;p37"/>
          <p:cNvSpPr txBox="1">
            <a:spLocks noGrp="1"/>
          </p:cNvSpPr>
          <p:nvPr>
            <p:ph type="body" idx="9"/>
          </p:nvPr>
        </p:nvSpPr>
        <p:spPr>
          <a:xfrm>
            <a:off x="269875" y="450070"/>
            <a:ext cx="6188075" cy="154861"/>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1000"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0" name="Google Shape;230;p37"/>
          <p:cNvSpPr txBox="1">
            <a:spLocks noGrp="1"/>
          </p:cNvSpPr>
          <p:nvPr>
            <p:ph type="body" idx="13"/>
          </p:nvPr>
        </p:nvSpPr>
        <p:spPr>
          <a:xfrm>
            <a:off x="4589995" y="2258422"/>
            <a:ext cx="2069368" cy="173898"/>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1" name="Google Shape;231;p37"/>
          <p:cNvSpPr txBox="1">
            <a:spLocks noGrp="1"/>
          </p:cNvSpPr>
          <p:nvPr>
            <p:ph type="body" idx="14"/>
          </p:nvPr>
        </p:nvSpPr>
        <p:spPr>
          <a:xfrm>
            <a:off x="4589995" y="2423850"/>
            <a:ext cx="2070100" cy="168964"/>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2" name="Google Shape;232;p37"/>
          <p:cNvSpPr txBox="1">
            <a:spLocks noGrp="1"/>
          </p:cNvSpPr>
          <p:nvPr>
            <p:ph type="body" idx="15"/>
          </p:nvPr>
        </p:nvSpPr>
        <p:spPr>
          <a:xfrm>
            <a:off x="6750053" y="2256048"/>
            <a:ext cx="2069368" cy="165428"/>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37"/>
          <p:cNvSpPr txBox="1">
            <a:spLocks noGrp="1"/>
          </p:cNvSpPr>
          <p:nvPr>
            <p:ph type="body" idx="16"/>
          </p:nvPr>
        </p:nvSpPr>
        <p:spPr>
          <a:xfrm>
            <a:off x="6750053" y="2421475"/>
            <a:ext cx="2070100" cy="168964"/>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4" name="Google Shape;234;p37"/>
          <p:cNvSpPr txBox="1">
            <a:spLocks noGrp="1"/>
          </p:cNvSpPr>
          <p:nvPr>
            <p:ph type="body" idx="17"/>
          </p:nvPr>
        </p:nvSpPr>
        <p:spPr>
          <a:xfrm>
            <a:off x="4589995" y="2805023"/>
            <a:ext cx="2069367" cy="603343"/>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5" name="Google Shape;235;p37"/>
          <p:cNvSpPr txBox="1">
            <a:spLocks noGrp="1"/>
          </p:cNvSpPr>
          <p:nvPr>
            <p:ph type="body" idx="18"/>
          </p:nvPr>
        </p:nvSpPr>
        <p:spPr>
          <a:xfrm>
            <a:off x="2430402" y="2805023"/>
            <a:ext cx="2069367" cy="603343"/>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6" name="Google Shape;236;p37"/>
          <p:cNvSpPr txBox="1">
            <a:spLocks noGrp="1"/>
          </p:cNvSpPr>
          <p:nvPr>
            <p:ph type="body" idx="19"/>
          </p:nvPr>
        </p:nvSpPr>
        <p:spPr>
          <a:xfrm>
            <a:off x="269875" y="2818856"/>
            <a:ext cx="2069367" cy="603343"/>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7" name="Google Shape;237;p37"/>
          <p:cNvSpPr txBox="1">
            <a:spLocks noGrp="1"/>
          </p:cNvSpPr>
          <p:nvPr>
            <p:ph type="body" idx="20"/>
          </p:nvPr>
        </p:nvSpPr>
        <p:spPr>
          <a:xfrm>
            <a:off x="6750053" y="2805023"/>
            <a:ext cx="2069367" cy="603343"/>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eople larger team">
  <p:cSld name="People larger team">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269875" y="285001"/>
            <a:ext cx="6372225" cy="165069"/>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0" name="Google Shape;240;p38"/>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241" name="Google Shape;241;p38"/>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2" name="Google Shape;242;p38"/>
          <p:cNvSpPr>
            <a:spLocks noGrp="1"/>
          </p:cNvSpPr>
          <p:nvPr>
            <p:ph type="pic" idx="2"/>
          </p:nvPr>
        </p:nvSpPr>
        <p:spPr>
          <a:xfrm>
            <a:off x="269875" y="886371"/>
            <a:ext cx="2106000" cy="1296200"/>
          </a:xfrm>
          <a:prstGeom prst="rect">
            <a:avLst/>
          </a:prstGeom>
          <a:noFill/>
          <a:ln>
            <a:noFill/>
          </a:ln>
        </p:spPr>
      </p:sp>
      <p:sp>
        <p:nvSpPr>
          <p:cNvPr id="243" name="Google Shape;243;p38"/>
          <p:cNvSpPr>
            <a:spLocks noGrp="1"/>
          </p:cNvSpPr>
          <p:nvPr>
            <p:ph type="pic" idx="3"/>
          </p:nvPr>
        </p:nvSpPr>
        <p:spPr>
          <a:xfrm>
            <a:off x="2429669" y="886371"/>
            <a:ext cx="2106000" cy="1296200"/>
          </a:xfrm>
          <a:prstGeom prst="rect">
            <a:avLst/>
          </a:prstGeom>
          <a:noFill/>
          <a:ln>
            <a:noFill/>
          </a:ln>
        </p:spPr>
      </p:sp>
      <p:sp>
        <p:nvSpPr>
          <p:cNvPr id="244" name="Google Shape;244;p38"/>
          <p:cNvSpPr txBox="1">
            <a:spLocks noGrp="1"/>
          </p:cNvSpPr>
          <p:nvPr>
            <p:ph type="body" idx="1"/>
          </p:nvPr>
        </p:nvSpPr>
        <p:spPr>
          <a:xfrm>
            <a:off x="269875" y="2265520"/>
            <a:ext cx="2069368" cy="166800"/>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5" name="Google Shape;245;p38"/>
          <p:cNvSpPr>
            <a:spLocks noGrp="1"/>
          </p:cNvSpPr>
          <p:nvPr>
            <p:ph type="pic" idx="4"/>
          </p:nvPr>
        </p:nvSpPr>
        <p:spPr>
          <a:xfrm>
            <a:off x="4589995" y="886371"/>
            <a:ext cx="2106000" cy="1296200"/>
          </a:xfrm>
          <a:prstGeom prst="rect">
            <a:avLst/>
          </a:prstGeom>
          <a:noFill/>
          <a:ln>
            <a:noFill/>
          </a:ln>
        </p:spPr>
      </p:sp>
      <p:sp>
        <p:nvSpPr>
          <p:cNvPr id="246" name="Google Shape;246;p38"/>
          <p:cNvSpPr txBox="1">
            <a:spLocks noGrp="1"/>
          </p:cNvSpPr>
          <p:nvPr>
            <p:ph type="body" idx="5"/>
          </p:nvPr>
        </p:nvSpPr>
        <p:spPr>
          <a:xfrm>
            <a:off x="269875" y="2432320"/>
            <a:ext cx="2070100" cy="190262"/>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7" name="Google Shape;247;p38"/>
          <p:cNvSpPr txBox="1">
            <a:spLocks noGrp="1"/>
          </p:cNvSpPr>
          <p:nvPr>
            <p:ph type="body" idx="6"/>
          </p:nvPr>
        </p:nvSpPr>
        <p:spPr>
          <a:xfrm>
            <a:off x="2429669" y="2298583"/>
            <a:ext cx="2069368" cy="165428"/>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8" name="Google Shape;248;p38"/>
          <p:cNvSpPr>
            <a:spLocks noGrp="1"/>
          </p:cNvSpPr>
          <p:nvPr>
            <p:ph type="pic" idx="7"/>
          </p:nvPr>
        </p:nvSpPr>
        <p:spPr>
          <a:xfrm>
            <a:off x="6750053" y="886371"/>
            <a:ext cx="2106000" cy="1296200"/>
          </a:xfrm>
          <a:prstGeom prst="rect">
            <a:avLst/>
          </a:prstGeom>
          <a:noFill/>
          <a:ln>
            <a:noFill/>
          </a:ln>
        </p:spPr>
      </p:sp>
      <p:sp>
        <p:nvSpPr>
          <p:cNvPr id="249" name="Google Shape;249;p38"/>
          <p:cNvSpPr txBox="1">
            <a:spLocks noGrp="1"/>
          </p:cNvSpPr>
          <p:nvPr>
            <p:ph type="body" idx="8"/>
          </p:nvPr>
        </p:nvSpPr>
        <p:spPr>
          <a:xfrm>
            <a:off x="2429669" y="2464012"/>
            <a:ext cx="2070100" cy="168964"/>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0" name="Google Shape;250;p38"/>
          <p:cNvSpPr txBox="1">
            <a:spLocks noGrp="1"/>
          </p:cNvSpPr>
          <p:nvPr>
            <p:ph type="body" idx="9"/>
          </p:nvPr>
        </p:nvSpPr>
        <p:spPr>
          <a:xfrm>
            <a:off x="269874" y="450070"/>
            <a:ext cx="6372226" cy="200656"/>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1000"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1" name="Google Shape;251;p38"/>
          <p:cNvSpPr txBox="1">
            <a:spLocks noGrp="1"/>
          </p:cNvSpPr>
          <p:nvPr>
            <p:ph type="body" idx="13"/>
          </p:nvPr>
        </p:nvSpPr>
        <p:spPr>
          <a:xfrm>
            <a:off x="4589995" y="2258422"/>
            <a:ext cx="2069368" cy="173898"/>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2" name="Google Shape;252;p38"/>
          <p:cNvSpPr txBox="1">
            <a:spLocks noGrp="1"/>
          </p:cNvSpPr>
          <p:nvPr>
            <p:ph type="body" idx="14"/>
          </p:nvPr>
        </p:nvSpPr>
        <p:spPr>
          <a:xfrm>
            <a:off x="4589995" y="2423850"/>
            <a:ext cx="2070100" cy="168964"/>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3" name="Google Shape;253;p38"/>
          <p:cNvSpPr txBox="1">
            <a:spLocks noGrp="1"/>
          </p:cNvSpPr>
          <p:nvPr>
            <p:ph type="body" idx="15"/>
          </p:nvPr>
        </p:nvSpPr>
        <p:spPr>
          <a:xfrm>
            <a:off x="6750053" y="2256047"/>
            <a:ext cx="2069368" cy="162315"/>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4" name="Google Shape;254;p38"/>
          <p:cNvSpPr txBox="1">
            <a:spLocks noGrp="1"/>
          </p:cNvSpPr>
          <p:nvPr>
            <p:ph type="body" idx="16"/>
          </p:nvPr>
        </p:nvSpPr>
        <p:spPr>
          <a:xfrm>
            <a:off x="6750053" y="2421475"/>
            <a:ext cx="2070100" cy="168964"/>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5" name="Google Shape;255;p38"/>
          <p:cNvSpPr>
            <a:spLocks noGrp="1"/>
          </p:cNvSpPr>
          <p:nvPr>
            <p:ph type="pic" idx="17"/>
          </p:nvPr>
        </p:nvSpPr>
        <p:spPr>
          <a:xfrm>
            <a:off x="269872" y="2782096"/>
            <a:ext cx="2106000" cy="1296200"/>
          </a:xfrm>
          <a:prstGeom prst="rect">
            <a:avLst/>
          </a:prstGeom>
          <a:noFill/>
          <a:ln>
            <a:noFill/>
          </a:ln>
        </p:spPr>
      </p:sp>
      <p:sp>
        <p:nvSpPr>
          <p:cNvPr id="256" name="Google Shape;256;p38"/>
          <p:cNvSpPr>
            <a:spLocks noGrp="1"/>
          </p:cNvSpPr>
          <p:nvPr>
            <p:ph type="pic" idx="18"/>
          </p:nvPr>
        </p:nvSpPr>
        <p:spPr>
          <a:xfrm>
            <a:off x="2429665" y="2782096"/>
            <a:ext cx="2106000" cy="1296200"/>
          </a:xfrm>
          <a:prstGeom prst="rect">
            <a:avLst/>
          </a:prstGeom>
          <a:noFill/>
          <a:ln>
            <a:noFill/>
          </a:ln>
        </p:spPr>
      </p:sp>
      <p:sp>
        <p:nvSpPr>
          <p:cNvPr id="257" name="Google Shape;257;p38"/>
          <p:cNvSpPr txBox="1">
            <a:spLocks noGrp="1"/>
          </p:cNvSpPr>
          <p:nvPr>
            <p:ph type="body" idx="19"/>
          </p:nvPr>
        </p:nvSpPr>
        <p:spPr>
          <a:xfrm>
            <a:off x="269872" y="4161245"/>
            <a:ext cx="2069368" cy="198492"/>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8" name="Google Shape;258;p38"/>
          <p:cNvSpPr>
            <a:spLocks noGrp="1"/>
          </p:cNvSpPr>
          <p:nvPr>
            <p:ph type="pic" idx="20"/>
          </p:nvPr>
        </p:nvSpPr>
        <p:spPr>
          <a:xfrm>
            <a:off x="4589992" y="2782096"/>
            <a:ext cx="2106000" cy="1296200"/>
          </a:xfrm>
          <a:prstGeom prst="rect">
            <a:avLst/>
          </a:prstGeom>
          <a:noFill/>
          <a:ln>
            <a:noFill/>
          </a:ln>
        </p:spPr>
      </p:sp>
      <p:sp>
        <p:nvSpPr>
          <p:cNvPr id="259" name="Google Shape;259;p38"/>
          <p:cNvSpPr txBox="1">
            <a:spLocks noGrp="1"/>
          </p:cNvSpPr>
          <p:nvPr>
            <p:ph type="body" idx="21"/>
          </p:nvPr>
        </p:nvSpPr>
        <p:spPr>
          <a:xfrm>
            <a:off x="269872" y="4328045"/>
            <a:ext cx="2070100" cy="190262"/>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0" name="Google Shape;260;p38"/>
          <p:cNvSpPr txBox="1">
            <a:spLocks noGrp="1"/>
          </p:cNvSpPr>
          <p:nvPr>
            <p:ph type="body" idx="22"/>
          </p:nvPr>
        </p:nvSpPr>
        <p:spPr>
          <a:xfrm>
            <a:off x="2429665" y="4194308"/>
            <a:ext cx="2069368" cy="176272"/>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1" name="Google Shape;261;p38"/>
          <p:cNvSpPr>
            <a:spLocks noGrp="1"/>
          </p:cNvSpPr>
          <p:nvPr>
            <p:ph type="pic" idx="23"/>
          </p:nvPr>
        </p:nvSpPr>
        <p:spPr>
          <a:xfrm>
            <a:off x="6750050" y="2782096"/>
            <a:ext cx="2106000" cy="1296200"/>
          </a:xfrm>
          <a:prstGeom prst="rect">
            <a:avLst/>
          </a:prstGeom>
          <a:noFill/>
          <a:ln>
            <a:noFill/>
          </a:ln>
        </p:spPr>
      </p:sp>
      <p:sp>
        <p:nvSpPr>
          <p:cNvPr id="262" name="Google Shape;262;p38"/>
          <p:cNvSpPr txBox="1">
            <a:spLocks noGrp="1"/>
          </p:cNvSpPr>
          <p:nvPr>
            <p:ph type="body" idx="24"/>
          </p:nvPr>
        </p:nvSpPr>
        <p:spPr>
          <a:xfrm>
            <a:off x="2429665" y="4359737"/>
            <a:ext cx="2070100" cy="168964"/>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3" name="Google Shape;263;p38"/>
          <p:cNvSpPr txBox="1">
            <a:spLocks noGrp="1"/>
          </p:cNvSpPr>
          <p:nvPr>
            <p:ph type="body" idx="25"/>
          </p:nvPr>
        </p:nvSpPr>
        <p:spPr>
          <a:xfrm>
            <a:off x="4589992" y="4154147"/>
            <a:ext cx="2069368" cy="176272"/>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4" name="Google Shape;264;p38"/>
          <p:cNvSpPr txBox="1">
            <a:spLocks noGrp="1"/>
          </p:cNvSpPr>
          <p:nvPr>
            <p:ph type="body" idx="26"/>
          </p:nvPr>
        </p:nvSpPr>
        <p:spPr>
          <a:xfrm>
            <a:off x="4589992" y="4319575"/>
            <a:ext cx="2070100" cy="168964"/>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5" name="Google Shape;265;p38"/>
          <p:cNvSpPr txBox="1">
            <a:spLocks noGrp="1"/>
          </p:cNvSpPr>
          <p:nvPr>
            <p:ph type="body" idx="27"/>
          </p:nvPr>
        </p:nvSpPr>
        <p:spPr>
          <a:xfrm>
            <a:off x="6750050" y="4151772"/>
            <a:ext cx="2069368" cy="176272"/>
          </a:xfrm>
          <a:prstGeom prst="rect">
            <a:avLst/>
          </a:prstGeom>
          <a:noFill/>
          <a:ln>
            <a:noFill/>
          </a:ln>
        </p:spPr>
        <p:txBody>
          <a:bodyPr spcFirstLastPara="1" wrap="square" lIns="0" tIns="34275" rIns="68575" bIns="34275" anchor="t" anchorCtr="0">
            <a:normAutofit/>
          </a:bodyPr>
          <a:lstStyle>
            <a:lvl1pPr marL="457200" marR="0" lvl="0" indent="-228600" algn="l">
              <a:lnSpc>
                <a:spcPct val="110000"/>
              </a:lnSpc>
              <a:spcBef>
                <a:spcPts val="1100"/>
              </a:spcBef>
              <a:spcAft>
                <a:spcPts val="0"/>
              </a:spcAft>
              <a:buClr>
                <a:schemeClr val="dk1"/>
              </a:buClr>
              <a:buSzPts val="900"/>
              <a:buFont typeface="Arial"/>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6" name="Google Shape;266;p38"/>
          <p:cNvSpPr txBox="1">
            <a:spLocks noGrp="1"/>
          </p:cNvSpPr>
          <p:nvPr>
            <p:ph type="body" idx="28"/>
          </p:nvPr>
        </p:nvSpPr>
        <p:spPr>
          <a:xfrm>
            <a:off x="6750050" y="4317201"/>
            <a:ext cx="2070100" cy="168964"/>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900"/>
              <a:buFont typeface="Arial"/>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ong contents">
  <p:cSld name="Long contents">
    <p:spTree>
      <p:nvGrpSpPr>
        <p:cNvPr id="1" name="Shape 267"/>
        <p:cNvGrpSpPr/>
        <p:nvPr/>
      </p:nvGrpSpPr>
      <p:grpSpPr>
        <a:xfrm>
          <a:off x="0" y="0"/>
          <a:ext cx="0" cy="0"/>
          <a:chOff x="0" y="0"/>
          <a:chExt cx="0" cy="0"/>
        </a:xfrm>
      </p:grpSpPr>
      <p:sp>
        <p:nvSpPr>
          <p:cNvPr id="268" name="Google Shape;268;p39"/>
          <p:cNvSpPr txBox="1">
            <a:spLocks noGrp="1"/>
          </p:cNvSpPr>
          <p:nvPr>
            <p:ph type="body" idx="1"/>
          </p:nvPr>
        </p:nvSpPr>
        <p:spPr>
          <a:xfrm>
            <a:off x="269876" y="1100716"/>
            <a:ext cx="1439863" cy="168503"/>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9" name="Google Shape;269;p39"/>
          <p:cNvSpPr txBox="1">
            <a:spLocks noGrp="1"/>
          </p:cNvSpPr>
          <p:nvPr>
            <p:ph type="title"/>
          </p:nvPr>
        </p:nvSpPr>
        <p:spPr>
          <a:xfrm>
            <a:off x="269876" y="270042"/>
            <a:ext cx="5760244" cy="180027"/>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0" name="Google Shape;270;p39"/>
          <p:cNvSpPr txBox="1">
            <a:spLocks noGrp="1"/>
          </p:cNvSpPr>
          <p:nvPr>
            <p:ph type="body" idx="2"/>
          </p:nvPr>
        </p:nvSpPr>
        <p:spPr>
          <a:xfrm>
            <a:off x="269875" y="450069"/>
            <a:ext cx="5760244" cy="192651"/>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1000"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1" name="Google Shape;271;p39"/>
          <p:cNvSpPr txBox="1">
            <a:spLocks noGrp="1"/>
          </p:cNvSpPr>
          <p:nvPr>
            <p:ph type="ftr" idx="11"/>
          </p:nvPr>
        </p:nvSpPr>
        <p:spPr>
          <a:xfrm>
            <a:off x="269876" y="4770736"/>
            <a:ext cx="5760244" cy="34199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Clr>
                <a:schemeClr val="dk1"/>
              </a:buClr>
              <a:buSzPts val="6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2" name="Google Shape;272;p39"/>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1pPr>
            <a:lvl2pPr marL="0" lvl="1"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2pPr>
            <a:lvl3pPr marL="0" lvl="2"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3pPr>
            <a:lvl4pPr marL="0" lvl="3"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4pPr>
            <a:lvl5pPr marL="0" lvl="4"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5pPr>
            <a:lvl6pPr marL="0" lvl="5"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6pPr>
            <a:lvl7pPr marL="0" lvl="6"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7pPr>
            <a:lvl8pPr marL="0" lvl="7"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8pPr>
            <a:lvl9pPr marL="0" lvl="8"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273" name="Google Shape;273;p39"/>
          <p:cNvSpPr txBox="1">
            <a:spLocks noGrp="1"/>
          </p:cNvSpPr>
          <p:nvPr>
            <p:ph type="body" idx="3"/>
          </p:nvPr>
        </p:nvSpPr>
        <p:spPr>
          <a:xfrm>
            <a:off x="269875" y="1269219"/>
            <a:ext cx="1439863" cy="1304730"/>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4" name="Google Shape;274;p39"/>
          <p:cNvSpPr txBox="1">
            <a:spLocks noGrp="1"/>
          </p:cNvSpPr>
          <p:nvPr>
            <p:ph type="body" idx="4"/>
          </p:nvPr>
        </p:nvSpPr>
        <p:spPr>
          <a:xfrm>
            <a:off x="269876" y="2565219"/>
            <a:ext cx="1439863" cy="168503"/>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5" name="Google Shape;275;p39"/>
          <p:cNvSpPr txBox="1">
            <a:spLocks noGrp="1"/>
          </p:cNvSpPr>
          <p:nvPr>
            <p:ph type="body" idx="5"/>
          </p:nvPr>
        </p:nvSpPr>
        <p:spPr>
          <a:xfrm>
            <a:off x="269876" y="2733722"/>
            <a:ext cx="1439863" cy="1501892"/>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6" name="Google Shape;276;p39"/>
          <p:cNvSpPr txBox="1">
            <a:spLocks noGrp="1"/>
          </p:cNvSpPr>
          <p:nvPr>
            <p:ph type="body" idx="6"/>
          </p:nvPr>
        </p:nvSpPr>
        <p:spPr>
          <a:xfrm>
            <a:off x="3870325" y="2573949"/>
            <a:ext cx="1439863" cy="168503"/>
          </a:xfrm>
          <a:prstGeom prst="rect">
            <a:avLst/>
          </a:prstGeom>
          <a:noFill/>
          <a:ln>
            <a:noFill/>
          </a:ln>
        </p:spPr>
        <p:txBody>
          <a:bodyPr spcFirstLastPara="1" wrap="square" lIns="0" tIns="0" rIns="68575" bIns="34275" anchor="t" anchorCtr="0">
            <a:noAutofit/>
          </a:bodyPr>
          <a:lstStyle>
            <a:lvl1pPr marL="457200" marR="0" lvl="0" indent="-228600" algn="l">
              <a:lnSpc>
                <a:spcPct val="110000"/>
              </a:lnSpc>
              <a:spcBef>
                <a:spcPts val="0"/>
              </a:spcBef>
              <a:spcAft>
                <a:spcPts val="0"/>
              </a:spcAft>
              <a:buClr>
                <a:schemeClr val="dk1"/>
              </a:buClr>
              <a:buSzPts val="10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7" name="Google Shape;277;p39"/>
          <p:cNvSpPr txBox="1">
            <a:spLocks noGrp="1"/>
          </p:cNvSpPr>
          <p:nvPr>
            <p:ph type="body" idx="7"/>
          </p:nvPr>
        </p:nvSpPr>
        <p:spPr>
          <a:xfrm>
            <a:off x="3870325" y="2742452"/>
            <a:ext cx="1439863" cy="1493162"/>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8" name="Google Shape;278;p39"/>
          <p:cNvSpPr txBox="1">
            <a:spLocks noGrp="1"/>
          </p:cNvSpPr>
          <p:nvPr>
            <p:ph type="body" idx="8"/>
          </p:nvPr>
        </p:nvSpPr>
        <p:spPr>
          <a:xfrm>
            <a:off x="3870325" y="1145941"/>
            <a:ext cx="1439863" cy="168503"/>
          </a:xfrm>
          <a:prstGeom prst="rect">
            <a:avLst/>
          </a:prstGeom>
          <a:noFill/>
          <a:ln>
            <a:noFill/>
          </a:ln>
        </p:spPr>
        <p:txBody>
          <a:bodyPr spcFirstLastPara="1" wrap="square" lIns="0" tIns="0" rIns="68575" bIns="34275" anchor="t" anchorCtr="0">
            <a:noAutofit/>
          </a:bodyPr>
          <a:lstStyle>
            <a:lvl1pPr marL="457200" marR="0" lvl="0" indent="-228600" algn="l">
              <a:lnSpc>
                <a:spcPct val="110000"/>
              </a:lnSpc>
              <a:spcBef>
                <a:spcPts val="0"/>
              </a:spcBef>
              <a:spcAft>
                <a:spcPts val="0"/>
              </a:spcAft>
              <a:buClr>
                <a:schemeClr val="dk1"/>
              </a:buClr>
              <a:buSzPts val="10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9" name="Google Shape;279;p39"/>
          <p:cNvSpPr txBox="1">
            <a:spLocks noGrp="1"/>
          </p:cNvSpPr>
          <p:nvPr>
            <p:ph type="body" idx="9"/>
          </p:nvPr>
        </p:nvSpPr>
        <p:spPr>
          <a:xfrm>
            <a:off x="3870325" y="1314444"/>
            <a:ext cx="1439863" cy="125950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0" name="Google Shape;280;p39"/>
          <p:cNvSpPr txBox="1">
            <a:spLocks noGrp="1"/>
          </p:cNvSpPr>
          <p:nvPr>
            <p:ph type="body" idx="13"/>
          </p:nvPr>
        </p:nvSpPr>
        <p:spPr>
          <a:xfrm>
            <a:off x="2779957" y="1163453"/>
            <a:ext cx="630239" cy="168503"/>
          </a:xfrm>
          <a:prstGeom prst="rect">
            <a:avLst/>
          </a:prstGeom>
          <a:noFill/>
          <a:ln>
            <a:noFill/>
          </a:ln>
        </p:spPr>
        <p:txBody>
          <a:bodyPr spcFirstLastPara="1" wrap="square" lIns="0" tIns="0" rIns="68575" bIns="34275" anchor="t" anchorCtr="0">
            <a:noAutofit/>
          </a:bodyPr>
          <a:lstStyle>
            <a:lvl1pPr marL="457200" lvl="0" indent="-228600" algn="ctr">
              <a:lnSpc>
                <a:spcPct val="110000"/>
              </a:lnSpc>
              <a:spcBef>
                <a:spcPts val="1100"/>
              </a:spcBef>
              <a:spcAft>
                <a:spcPts val="0"/>
              </a:spcAft>
              <a:buClr>
                <a:schemeClr val="dk1"/>
              </a:buClr>
              <a:buSzPts val="8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1" name="Google Shape;281;p39"/>
          <p:cNvSpPr txBox="1">
            <a:spLocks noGrp="1"/>
          </p:cNvSpPr>
          <p:nvPr>
            <p:ph type="body" idx="14"/>
          </p:nvPr>
        </p:nvSpPr>
        <p:spPr>
          <a:xfrm>
            <a:off x="2779956" y="1331956"/>
            <a:ext cx="630239" cy="1233263"/>
          </a:xfrm>
          <a:prstGeom prst="rect">
            <a:avLst/>
          </a:prstGeom>
          <a:noFill/>
          <a:ln>
            <a:noFill/>
          </a:ln>
        </p:spPr>
        <p:txBody>
          <a:bodyPr spcFirstLastPara="1" wrap="square" lIns="0" tIns="0" rIns="68575" bIns="34275" anchor="t" anchorCtr="0">
            <a:noAutofit/>
          </a:bodyPr>
          <a:lstStyle>
            <a:lvl1pPr marL="457200" lvl="0" indent="-228600" algn="ctr">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2" name="Google Shape;282;p39"/>
          <p:cNvSpPr txBox="1">
            <a:spLocks noGrp="1"/>
          </p:cNvSpPr>
          <p:nvPr>
            <p:ph type="body" idx="15"/>
          </p:nvPr>
        </p:nvSpPr>
        <p:spPr>
          <a:xfrm>
            <a:off x="2779956" y="2589367"/>
            <a:ext cx="630239" cy="168503"/>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3" name="Google Shape;283;p39"/>
          <p:cNvSpPr txBox="1">
            <a:spLocks noGrp="1"/>
          </p:cNvSpPr>
          <p:nvPr>
            <p:ph type="body" idx="16"/>
          </p:nvPr>
        </p:nvSpPr>
        <p:spPr>
          <a:xfrm>
            <a:off x="2779956" y="2757871"/>
            <a:ext cx="630239" cy="1477744"/>
          </a:xfrm>
          <a:prstGeom prst="rect">
            <a:avLst/>
          </a:prstGeom>
          <a:noFill/>
          <a:ln>
            <a:noFill/>
          </a:ln>
        </p:spPr>
        <p:txBody>
          <a:bodyPr spcFirstLastPara="1" wrap="square" lIns="0" tIns="0" rIns="68575" bIns="34275" anchor="t" anchorCtr="0">
            <a:noAutofit/>
          </a:bodyPr>
          <a:lstStyle>
            <a:lvl1pPr marL="457200" lvl="0" indent="-228600" algn="ctr">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4" name="Google Shape;284;p39"/>
          <p:cNvSpPr txBox="1">
            <a:spLocks noGrp="1"/>
          </p:cNvSpPr>
          <p:nvPr>
            <p:ph type="body" idx="17"/>
          </p:nvPr>
        </p:nvSpPr>
        <p:spPr>
          <a:xfrm>
            <a:off x="6370085" y="1145941"/>
            <a:ext cx="630239" cy="168503"/>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5" name="Google Shape;285;p39"/>
          <p:cNvSpPr txBox="1">
            <a:spLocks noGrp="1"/>
          </p:cNvSpPr>
          <p:nvPr>
            <p:ph type="body" idx="18"/>
          </p:nvPr>
        </p:nvSpPr>
        <p:spPr>
          <a:xfrm>
            <a:off x="6370084" y="1314444"/>
            <a:ext cx="630238" cy="1250775"/>
          </a:xfrm>
          <a:prstGeom prst="rect">
            <a:avLst/>
          </a:prstGeom>
          <a:noFill/>
          <a:ln>
            <a:noFill/>
          </a:ln>
        </p:spPr>
        <p:txBody>
          <a:bodyPr spcFirstLastPara="1" wrap="square" lIns="0" tIns="0" rIns="68575" bIns="34275" anchor="t" anchorCtr="0">
            <a:noAutofit/>
          </a:bodyPr>
          <a:lstStyle>
            <a:lvl1pPr marL="457200" lvl="0" indent="-228600" algn="ctr">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6" name="Google Shape;286;p39"/>
          <p:cNvSpPr txBox="1">
            <a:spLocks noGrp="1"/>
          </p:cNvSpPr>
          <p:nvPr>
            <p:ph type="body" idx="19"/>
          </p:nvPr>
        </p:nvSpPr>
        <p:spPr>
          <a:xfrm>
            <a:off x="6370083" y="2583784"/>
            <a:ext cx="630239" cy="168503"/>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7" name="Google Shape;287;p39"/>
          <p:cNvSpPr txBox="1">
            <a:spLocks noGrp="1"/>
          </p:cNvSpPr>
          <p:nvPr>
            <p:ph type="body" idx="20"/>
          </p:nvPr>
        </p:nvSpPr>
        <p:spPr>
          <a:xfrm>
            <a:off x="6370083" y="2740359"/>
            <a:ext cx="630239" cy="1495255"/>
          </a:xfrm>
          <a:prstGeom prst="rect">
            <a:avLst/>
          </a:prstGeom>
          <a:noFill/>
          <a:ln>
            <a:noFill/>
          </a:ln>
        </p:spPr>
        <p:txBody>
          <a:bodyPr spcFirstLastPara="1" wrap="square" lIns="0" tIns="0" rIns="68575" bIns="34275" anchor="t" anchorCtr="0">
            <a:noAutofit/>
          </a:bodyPr>
          <a:lstStyle>
            <a:lvl1pPr marL="457200" lvl="0" indent="-228600" algn="ctr">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532">
          <p15:clr>
            <a:srgbClr val="FBAE40"/>
          </p15:clr>
        </p15:guide>
        <p15:guide id="2" orient="horz" pos="401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hort contents">
  <p:cSld name="Short contents">
    <p:spTree>
      <p:nvGrpSpPr>
        <p:cNvPr id="1" name="Shape 288"/>
        <p:cNvGrpSpPr/>
        <p:nvPr/>
      </p:nvGrpSpPr>
      <p:grpSpPr>
        <a:xfrm>
          <a:off x="0" y="0"/>
          <a:ext cx="0" cy="0"/>
          <a:chOff x="0" y="0"/>
          <a:chExt cx="0" cy="0"/>
        </a:xfrm>
      </p:grpSpPr>
      <p:sp>
        <p:nvSpPr>
          <p:cNvPr id="289" name="Google Shape;289;p40"/>
          <p:cNvSpPr>
            <a:spLocks noGrp="1"/>
          </p:cNvSpPr>
          <p:nvPr>
            <p:ph type="pic" idx="2"/>
          </p:nvPr>
        </p:nvSpPr>
        <p:spPr>
          <a:xfrm>
            <a:off x="3887391" y="0"/>
            <a:ext cx="5256609" cy="5143500"/>
          </a:xfrm>
          <a:prstGeom prst="rect">
            <a:avLst/>
          </a:prstGeom>
          <a:solidFill>
            <a:srgbClr val="F2F2F2"/>
          </a:solidFill>
          <a:ln>
            <a:noFill/>
          </a:ln>
        </p:spPr>
      </p:sp>
      <p:sp>
        <p:nvSpPr>
          <p:cNvPr id="290" name="Google Shape;290;p40"/>
          <p:cNvSpPr txBox="1">
            <a:spLocks noGrp="1"/>
          </p:cNvSpPr>
          <p:nvPr>
            <p:ph type="body" idx="1"/>
          </p:nvPr>
        </p:nvSpPr>
        <p:spPr>
          <a:xfrm>
            <a:off x="269876" y="1100716"/>
            <a:ext cx="1439863" cy="168503"/>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1" name="Google Shape;291;p40"/>
          <p:cNvSpPr txBox="1">
            <a:spLocks noGrp="1"/>
          </p:cNvSpPr>
          <p:nvPr>
            <p:ph type="title"/>
          </p:nvPr>
        </p:nvSpPr>
        <p:spPr>
          <a:xfrm>
            <a:off x="269876" y="270042"/>
            <a:ext cx="3491707" cy="180027"/>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2" name="Google Shape;292;p40"/>
          <p:cNvSpPr txBox="1">
            <a:spLocks noGrp="1"/>
          </p:cNvSpPr>
          <p:nvPr>
            <p:ph type="body" idx="3"/>
          </p:nvPr>
        </p:nvSpPr>
        <p:spPr>
          <a:xfrm>
            <a:off x="269876" y="450070"/>
            <a:ext cx="3491707" cy="189273"/>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1000"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40"/>
          <p:cNvSpPr txBox="1">
            <a:spLocks noGrp="1"/>
          </p:cNvSpPr>
          <p:nvPr>
            <p:ph type="ftr" idx="11"/>
          </p:nvPr>
        </p:nvSpPr>
        <p:spPr>
          <a:xfrm>
            <a:off x="269876" y="4770736"/>
            <a:ext cx="5760244" cy="34199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Clr>
                <a:schemeClr val="dk1"/>
              </a:buClr>
              <a:buSzPts val="6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4" name="Google Shape;294;p40"/>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1pPr>
            <a:lvl2pPr marL="0" lvl="1"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2pPr>
            <a:lvl3pPr marL="0" lvl="2"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3pPr>
            <a:lvl4pPr marL="0" lvl="3"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4pPr>
            <a:lvl5pPr marL="0" lvl="4"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5pPr>
            <a:lvl6pPr marL="0" lvl="5"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6pPr>
            <a:lvl7pPr marL="0" lvl="6"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7pPr>
            <a:lvl8pPr marL="0" lvl="7"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8pPr>
            <a:lvl9pPr marL="0" lvl="8"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295" name="Google Shape;295;p40"/>
          <p:cNvSpPr txBox="1">
            <a:spLocks noGrp="1"/>
          </p:cNvSpPr>
          <p:nvPr>
            <p:ph type="body" idx="4"/>
          </p:nvPr>
        </p:nvSpPr>
        <p:spPr>
          <a:xfrm>
            <a:off x="269875" y="1269219"/>
            <a:ext cx="1439863" cy="1304730"/>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6" name="Google Shape;296;p40"/>
          <p:cNvSpPr txBox="1">
            <a:spLocks noGrp="1"/>
          </p:cNvSpPr>
          <p:nvPr>
            <p:ph type="body" idx="5"/>
          </p:nvPr>
        </p:nvSpPr>
        <p:spPr>
          <a:xfrm>
            <a:off x="269876" y="2666835"/>
            <a:ext cx="1439863" cy="168503"/>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7" name="Google Shape;297;p40"/>
          <p:cNvSpPr txBox="1">
            <a:spLocks noGrp="1"/>
          </p:cNvSpPr>
          <p:nvPr>
            <p:ph type="body" idx="6"/>
          </p:nvPr>
        </p:nvSpPr>
        <p:spPr>
          <a:xfrm>
            <a:off x="269876" y="2835338"/>
            <a:ext cx="1439863" cy="1501892"/>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8" name="Google Shape;298;p40"/>
          <p:cNvSpPr txBox="1">
            <a:spLocks noGrp="1"/>
          </p:cNvSpPr>
          <p:nvPr>
            <p:ph type="body" idx="7"/>
          </p:nvPr>
        </p:nvSpPr>
        <p:spPr>
          <a:xfrm>
            <a:off x="2779957" y="1099943"/>
            <a:ext cx="630239" cy="168503"/>
          </a:xfrm>
          <a:prstGeom prst="rect">
            <a:avLst/>
          </a:prstGeom>
          <a:noFill/>
          <a:ln>
            <a:noFill/>
          </a:ln>
        </p:spPr>
        <p:txBody>
          <a:bodyPr spcFirstLastPara="1" wrap="square" lIns="0" tIns="0" rIns="68575" bIns="34275" anchor="t" anchorCtr="0">
            <a:noAutofit/>
          </a:bodyPr>
          <a:lstStyle>
            <a:lvl1pPr marL="457200" lvl="0" indent="-228600" algn="ctr">
              <a:lnSpc>
                <a:spcPct val="110000"/>
              </a:lnSpc>
              <a:spcBef>
                <a:spcPts val="1100"/>
              </a:spcBef>
              <a:spcAft>
                <a:spcPts val="0"/>
              </a:spcAft>
              <a:buClr>
                <a:schemeClr val="dk1"/>
              </a:buClr>
              <a:buSzPts val="8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9" name="Google Shape;299;p40"/>
          <p:cNvSpPr txBox="1">
            <a:spLocks noGrp="1"/>
          </p:cNvSpPr>
          <p:nvPr>
            <p:ph type="body" idx="8"/>
          </p:nvPr>
        </p:nvSpPr>
        <p:spPr>
          <a:xfrm>
            <a:off x="2779956" y="1268446"/>
            <a:ext cx="630239" cy="1233263"/>
          </a:xfrm>
          <a:prstGeom prst="rect">
            <a:avLst/>
          </a:prstGeom>
          <a:noFill/>
          <a:ln>
            <a:noFill/>
          </a:ln>
        </p:spPr>
        <p:txBody>
          <a:bodyPr spcFirstLastPara="1" wrap="square" lIns="0" tIns="0" rIns="68575" bIns="34275" anchor="t" anchorCtr="0">
            <a:noAutofit/>
          </a:bodyPr>
          <a:lstStyle>
            <a:lvl1pPr marL="457200" lvl="0" indent="-228600" algn="ctr">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0" name="Google Shape;300;p40"/>
          <p:cNvSpPr txBox="1">
            <a:spLocks noGrp="1"/>
          </p:cNvSpPr>
          <p:nvPr>
            <p:ph type="body" idx="9"/>
          </p:nvPr>
        </p:nvSpPr>
        <p:spPr>
          <a:xfrm>
            <a:off x="2779956" y="2690983"/>
            <a:ext cx="630239" cy="168503"/>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1" name="Google Shape;301;p40"/>
          <p:cNvSpPr txBox="1">
            <a:spLocks noGrp="1"/>
          </p:cNvSpPr>
          <p:nvPr>
            <p:ph type="body" idx="13"/>
          </p:nvPr>
        </p:nvSpPr>
        <p:spPr>
          <a:xfrm>
            <a:off x="2779956" y="2859486"/>
            <a:ext cx="630239" cy="1304730"/>
          </a:xfrm>
          <a:prstGeom prst="rect">
            <a:avLst/>
          </a:prstGeom>
          <a:noFill/>
          <a:ln>
            <a:noFill/>
          </a:ln>
        </p:spPr>
        <p:txBody>
          <a:bodyPr spcFirstLastPara="1" wrap="square" lIns="0" tIns="0" rIns="68575" bIns="34275" anchor="t" anchorCtr="0">
            <a:noAutofit/>
          </a:bodyPr>
          <a:lstStyle>
            <a:lvl1pPr marL="457200" lvl="0" indent="-228600" algn="ctr">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5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1"/>
        </a:solidFill>
        <a:effectLst/>
      </p:bgPr>
    </p:bg>
    <p:spTree>
      <p:nvGrpSpPr>
        <p:cNvPr id="1" name="Shape 302"/>
        <p:cNvGrpSpPr/>
        <p:nvPr/>
      </p:nvGrpSpPr>
      <p:grpSpPr>
        <a:xfrm>
          <a:off x="0" y="0"/>
          <a:ext cx="0" cy="0"/>
          <a:chOff x="0" y="0"/>
          <a:chExt cx="0" cy="0"/>
        </a:xfrm>
      </p:grpSpPr>
      <p:pic>
        <p:nvPicPr>
          <p:cNvPr id="303" name="Google Shape;303;p41"/>
          <p:cNvPicPr preferRelativeResize="0"/>
          <p:nvPr/>
        </p:nvPicPr>
        <p:blipFill rotWithShape="1">
          <a:blip r:embed="rId2">
            <a:alphaModFix/>
          </a:blip>
          <a:srcRect/>
          <a:stretch/>
        </p:blipFill>
        <p:spPr>
          <a:xfrm>
            <a:off x="4769417" y="-10592"/>
            <a:ext cx="4124278" cy="10308184"/>
          </a:xfrm>
          <a:prstGeom prst="rect">
            <a:avLst/>
          </a:prstGeom>
          <a:noFill/>
          <a:ln>
            <a:noFill/>
          </a:ln>
        </p:spPr>
      </p:pic>
      <p:sp>
        <p:nvSpPr>
          <p:cNvPr id="304" name="Google Shape;304;p41"/>
          <p:cNvSpPr/>
          <p:nvPr/>
        </p:nvSpPr>
        <p:spPr>
          <a:xfrm>
            <a:off x="8591108" y="4423826"/>
            <a:ext cx="414670" cy="61728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305" name="Google Shape;305;p41"/>
          <p:cNvSpPr txBox="1">
            <a:spLocks noGrp="1"/>
          </p:cNvSpPr>
          <p:nvPr>
            <p:ph type="title"/>
          </p:nvPr>
        </p:nvSpPr>
        <p:spPr>
          <a:xfrm>
            <a:off x="269876" y="-3557"/>
            <a:ext cx="6188074" cy="5147057"/>
          </a:xfrm>
          <a:prstGeom prst="rect">
            <a:avLst/>
          </a:prstGeom>
          <a:noFill/>
          <a:ln>
            <a:noFill/>
          </a:ln>
        </p:spPr>
        <p:txBody>
          <a:bodyPr spcFirstLastPara="1" wrap="square" lIns="0" tIns="0" rIns="68575" bIns="34275" anchor="ctr" anchorCtr="0">
            <a:noAutofit/>
          </a:bodyPr>
          <a:lstStyle>
            <a:lvl1pPr lvl="0" algn="l">
              <a:lnSpc>
                <a:spcPct val="90000"/>
              </a:lnSpc>
              <a:spcBef>
                <a:spcPts val="0"/>
              </a:spcBef>
              <a:spcAft>
                <a:spcPts val="0"/>
              </a:spcAft>
              <a:buClr>
                <a:schemeClr val="lt1"/>
              </a:buClr>
              <a:buSzPts val="3600"/>
              <a:buFont typeface="Century Gothic"/>
              <a:buNone/>
              <a:defRPr sz="3600" b="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6" name="Google Shape;306;p41"/>
          <p:cNvSpPr txBox="1">
            <a:spLocks noGrp="1"/>
          </p:cNvSpPr>
          <p:nvPr>
            <p:ph type="ftr" idx="11"/>
          </p:nvPr>
        </p:nvSpPr>
        <p:spPr>
          <a:xfrm>
            <a:off x="269875" y="4770736"/>
            <a:ext cx="6188075" cy="263926"/>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7" name="Google Shape;307;p41"/>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308" name="Google Shape;308;p41"/>
          <p:cNvSpPr txBox="1">
            <a:spLocks noGrp="1"/>
          </p:cNvSpPr>
          <p:nvPr>
            <p:ph type="body" idx="1"/>
          </p:nvPr>
        </p:nvSpPr>
        <p:spPr>
          <a:xfrm>
            <a:off x="269874" y="3240500"/>
            <a:ext cx="5287646" cy="548724"/>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1400"/>
              <a:buFont typeface="Century Gothic"/>
              <a:buNone/>
              <a:defRPr sz="1600" b="1">
                <a:solidFill>
                  <a:schemeClr val="lt1"/>
                </a:solidFill>
              </a:defRPr>
            </a:lvl1pPr>
            <a:lvl2pPr marL="914400" lvl="1" indent="-228600" algn="l">
              <a:lnSpc>
                <a:spcPct val="110000"/>
              </a:lnSpc>
              <a:spcBef>
                <a:spcPts val="1100"/>
              </a:spcBef>
              <a:spcAft>
                <a:spcPts val="0"/>
              </a:spcAft>
              <a:buClr>
                <a:srgbClr val="8B888C"/>
              </a:buClr>
              <a:buSzPts val="1300"/>
              <a:buNone/>
              <a:defRPr sz="1500">
                <a:solidFill>
                  <a:srgbClr val="8B888C"/>
                </a:solidFill>
              </a:defRPr>
            </a:lvl2pPr>
            <a:lvl3pPr marL="1371600" lvl="2" indent="-228600" algn="l">
              <a:lnSpc>
                <a:spcPct val="110000"/>
              </a:lnSpc>
              <a:spcBef>
                <a:spcPts val="1100"/>
              </a:spcBef>
              <a:spcAft>
                <a:spcPts val="0"/>
              </a:spcAft>
              <a:buClr>
                <a:srgbClr val="8B888C"/>
              </a:buClr>
              <a:buSzPts val="1400"/>
              <a:buNone/>
              <a:defRPr sz="1400">
                <a:solidFill>
                  <a:srgbClr val="8B888C"/>
                </a:solidFill>
              </a:defRPr>
            </a:lvl3pPr>
            <a:lvl4pPr marL="1828800" lvl="3" indent="-228600" algn="l">
              <a:lnSpc>
                <a:spcPct val="110000"/>
              </a:lnSpc>
              <a:spcBef>
                <a:spcPts val="1100"/>
              </a:spcBef>
              <a:spcAft>
                <a:spcPts val="0"/>
              </a:spcAft>
              <a:buClr>
                <a:srgbClr val="8B888C"/>
              </a:buClr>
              <a:buSzPts val="1200"/>
              <a:buNone/>
              <a:defRPr sz="1200">
                <a:solidFill>
                  <a:srgbClr val="8B888C"/>
                </a:solidFill>
              </a:defRPr>
            </a:lvl4pPr>
            <a:lvl5pPr marL="2286000" lvl="4" indent="-228600" algn="l">
              <a:lnSpc>
                <a:spcPct val="110000"/>
              </a:lnSpc>
              <a:spcBef>
                <a:spcPts val="1100"/>
              </a:spcBef>
              <a:spcAft>
                <a:spcPts val="0"/>
              </a:spcAft>
              <a:buClr>
                <a:srgbClr val="8B888C"/>
              </a:buClr>
              <a:buSzPts val="1200"/>
              <a:buNone/>
              <a:defRPr sz="1200">
                <a:solidFill>
                  <a:srgbClr val="8B888C"/>
                </a:solidFill>
              </a:defRPr>
            </a:lvl5pPr>
            <a:lvl6pPr marL="2743200" lvl="5" indent="-228600" algn="l">
              <a:lnSpc>
                <a:spcPct val="90000"/>
              </a:lnSpc>
              <a:spcBef>
                <a:spcPts val="400"/>
              </a:spcBef>
              <a:spcAft>
                <a:spcPts val="0"/>
              </a:spcAft>
              <a:buClr>
                <a:srgbClr val="8B888C"/>
              </a:buClr>
              <a:buSzPts val="1200"/>
              <a:buNone/>
              <a:defRPr sz="1200">
                <a:solidFill>
                  <a:srgbClr val="8B888C"/>
                </a:solidFill>
              </a:defRPr>
            </a:lvl6pPr>
            <a:lvl7pPr marL="3200400" lvl="6" indent="-228600" algn="l">
              <a:lnSpc>
                <a:spcPct val="90000"/>
              </a:lnSpc>
              <a:spcBef>
                <a:spcPts val="400"/>
              </a:spcBef>
              <a:spcAft>
                <a:spcPts val="0"/>
              </a:spcAft>
              <a:buClr>
                <a:srgbClr val="8B888C"/>
              </a:buClr>
              <a:buSzPts val="1200"/>
              <a:buNone/>
              <a:defRPr sz="1200">
                <a:solidFill>
                  <a:srgbClr val="8B888C"/>
                </a:solidFill>
              </a:defRPr>
            </a:lvl7pPr>
            <a:lvl8pPr marL="3657600" lvl="7" indent="-228600" algn="l">
              <a:lnSpc>
                <a:spcPct val="90000"/>
              </a:lnSpc>
              <a:spcBef>
                <a:spcPts val="400"/>
              </a:spcBef>
              <a:spcAft>
                <a:spcPts val="0"/>
              </a:spcAft>
              <a:buClr>
                <a:srgbClr val="8B888C"/>
              </a:buClr>
              <a:buSzPts val="1200"/>
              <a:buNone/>
              <a:defRPr sz="1200">
                <a:solidFill>
                  <a:srgbClr val="8B888C"/>
                </a:solidFill>
              </a:defRPr>
            </a:lvl8pPr>
            <a:lvl9pPr marL="4114800" lvl="8" indent="-228600" algn="l">
              <a:lnSpc>
                <a:spcPct val="90000"/>
              </a:lnSpc>
              <a:spcBef>
                <a:spcPts val="400"/>
              </a:spcBef>
              <a:spcAft>
                <a:spcPts val="0"/>
              </a:spcAft>
              <a:buClr>
                <a:srgbClr val="8B888C"/>
              </a:buClr>
              <a:buSzPts val="1200"/>
              <a:buNone/>
              <a:defRPr sz="1200">
                <a:solidFill>
                  <a:srgbClr val="8B888C"/>
                </a:solidFill>
              </a:defRPr>
            </a:lvl9pPr>
          </a:lstStyle>
          <a:p>
            <a:endParaRPr/>
          </a:p>
        </p:txBody>
      </p:sp>
    </p:spTree>
  </p:cSld>
  <p:clrMapOvr>
    <a:masterClrMapping/>
  </p:clrMapOvr>
  <p:extLst>
    <p:ext uri="{DCECCB84-F9BA-43D5-87BE-67443E8EF086}">
      <p15:sldGuideLst xmlns:p15="http://schemas.microsoft.com/office/powerpoint/2012/main">
        <p15:guide id="1" orient="horz" pos="2429">
          <p15:clr>
            <a:srgbClr val="FBAE40"/>
          </p15:clr>
        </p15:guide>
        <p15:guide id="2" orient="horz" pos="300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5_Section Header 1">
  <p:cSld name="5_Section Header 1">
    <p:bg>
      <p:bgPr>
        <a:solidFill>
          <a:schemeClr val="dk1"/>
        </a:solidFill>
        <a:effectLst/>
      </p:bgPr>
    </p:bg>
    <p:spTree>
      <p:nvGrpSpPr>
        <p:cNvPr id="1" name="Shape 309"/>
        <p:cNvGrpSpPr/>
        <p:nvPr/>
      </p:nvGrpSpPr>
      <p:grpSpPr>
        <a:xfrm>
          <a:off x="0" y="0"/>
          <a:ext cx="0" cy="0"/>
          <a:chOff x="0" y="0"/>
          <a:chExt cx="0" cy="0"/>
        </a:xfrm>
      </p:grpSpPr>
      <p:pic>
        <p:nvPicPr>
          <p:cNvPr id="310" name="Google Shape;310;p42"/>
          <p:cNvPicPr preferRelativeResize="0"/>
          <p:nvPr/>
        </p:nvPicPr>
        <p:blipFill rotWithShape="1">
          <a:blip r:embed="rId2">
            <a:alphaModFix/>
          </a:blip>
          <a:srcRect/>
          <a:stretch/>
        </p:blipFill>
        <p:spPr>
          <a:xfrm>
            <a:off x="3179105" y="1095544"/>
            <a:ext cx="5983013" cy="4047956"/>
          </a:xfrm>
          <a:prstGeom prst="rect">
            <a:avLst/>
          </a:prstGeom>
          <a:noFill/>
          <a:ln>
            <a:noFill/>
          </a:ln>
        </p:spPr>
      </p:pic>
      <p:sp>
        <p:nvSpPr>
          <p:cNvPr id="311" name="Google Shape;311;p42"/>
          <p:cNvSpPr txBox="1">
            <a:spLocks noGrp="1"/>
          </p:cNvSpPr>
          <p:nvPr>
            <p:ph type="title"/>
          </p:nvPr>
        </p:nvSpPr>
        <p:spPr>
          <a:xfrm>
            <a:off x="269876" y="0"/>
            <a:ext cx="6372225" cy="5143500"/>
          </a:xfrm>
          <a:prstGeom prst="rect">
            <a:avLst/>
          </a:prstGeom>
          <a:noFill/>
          <a:ln>
            <a:noFill/>
          </a:ln>
        </p:spPr>
        <p:txBody>
          <a:bodyPr spcFirstLastPara="1" wrap="square" lIns="0" tIns="0" rIns="68575" bIns="34275" anchor="ctr" anchorCtr="0">
            <a:noAutofit/>
          </a:bodyPr>
          <a:lstStyle>
            <a:lvl1pPr lvl="0" algn="l">
              <a:lnSpc>
                <a:spcPct val="90000"/>
              </a:lnSpc>
              <a:spcBef>
                <a:spcPts val="0"/>
              </a:spcBef>
              <a:spcAft>
                <a:spcPts val="0"/>
              </a:spcAft>
              <a:buClr>
                <a:schemeClr val="lt1"/>
              </a:buClr>
              <a:buSzPts val="3600"/>
              <a:buFont typeface="Century Gothic"/>
              <a:buNone/>
              <a:defRPr sz="3600" b="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2" name="Google Shape;312;p42"/>
          <p:cNvSpPr txBox="1">
            <a:spLocks noGrp="1"/>
          </p:cNvSpPr>
          <p:nvPr>
            <p:ph type="ftr" idx="11"/>
          </p:nvPr>
        </p:nvSpPr>
        <p:spPr>
          <a:xfrm>
            <a:off x="269875" y="4770737"/>
            <a:ext cx="5900737" cy="196491"/>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3" name="Google Shape;313;p42"/>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314" name="Google Shape;314;p42"/>
          <p:cNvSpPr txBox="1">
            <a:spLocks noGrp="1"/>
          </p:cNvSpPr>
          <p:nvPr>
            <p:ph type="body" idx="1"/>
          </p:nvPr>
        </p:nvSpPr>
        <p:spPr>
          <a:xfrm>
            <a:off x="269875" y="3240500"/>
            <a:ext cx="5358766" cy="548724"/>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1400"/>
              <a:buFont typeface="Century Gothic"/>
              <a:buNone/>
              <a:defRPr sz="1600" b="1">
                <a:solidFill>
                  <a:schemeClr val="lt1"/>
                </a:solidFill>
              </a:defRPr>
            </a:lvl1pPr>
            <a:lvl2pPr marL="914400" lvl="1" indent="-228600" algn="l">
              <a:lnSpc>
                <a:spcPct val="110000"/>
              </a:lnSpc>
              <a:spcBef>
                <a:spcPts val="1100"/>
              </a:spcBef>
              <a:spcAft>
                <a:spcPts val="0"/>
              </a:spcAft>
              <a:buClr>
                <a:srgbClr val="8B888C"/>
              </a:buClr>
              <a:buSzPts val="1300"/>
              <a:buNone/>
              <a:defRPr sz="1500">
                <a:solidFill>
                  <a:srgbClr val="8B888C"/>
                </a:solidFill>
              </a:defRPr>
            </a:lvl2pPr>
            <a:lvl3pPr marL="1371600" lvl="2" indent="-228600" algn="l">
              <a:lnSpc>
                <a:spcPct val="110000"/>
              </a:lnSpc>
              <a:spcBef>
                <a:spcPts val="1100"/>
              </a:spcBef>
              <a:spcAft>
                <a:spcPts val="0"/>
              </a:spcAft>
              <a:buClr>
                <a:srgbClr val="8B888C"/>
              </a:buClr>
              <a:buSzPts val="1400"/>
              <a:buNone/>
              <a:defRPr sz="1400">
                <a:solidFill>
                  <a:srgbClr val="8B888C"/>
                </a:solidFill>
              </a:defRPr>
            </a:lvl3pPr>
            <a:lvl4pPr marL="1828800" lvl="3" indent="-228600" algn="l">
              <a:lnSpc>
                <a:spcPct val="110000"/>
              </a:lnSpc>
              <a:spcBef>
                <a:spcPts val="1100"/>
              </a:spcBef>
              <a:spcAft>
                <a:spcPts val="0"/>
              </a:spcAft>
              <a:buClr>
                <a:srgbClr val="8B888C"/>
              </a:buClr>
              <a:buSzPts val="1200"/>
              <a:buNone/>
              <a:defRPr sz="1200">
                <a:solidFill>
                  <a:srgbClr val="8B888C"/>
                </a:solidFill>
              </a:defRPr>
            </a:lvl4pPr>
            <a:lvl5pPr marL="2286000" lvl="4" indent="-228600" algn="l">
              <a:lnSpc>
                <a:spcPct val="110000"/>
              </a:lnSpc>
              <a:spcBef>
                <a:spcPts val="1100"/>
              </a:spcBef>
              <a:spcAft>
                <a:spcPts val="0"/>
              </a:spcAft>
              <a:buClr>
                <a:srgbClr val="8B888C"/>
              </a:buClr>
              <a:buSzPts val="1200"/>
              <a:buNone/>
              <a:defRPr sz="1200">
                <a:solidFill>
                  <a:srgbClr val="8B888C"/>
                </a:solidFill>
              </a:defRPr>
            </a:lvl5pPr>
            <a:lvl6pPr marL="2743200" lvl="5" indent="-228600" algn="l">
              <a:lnSpc>
                <a:spcPct val="90000"/>
              </a:lnSpc>
              <a:spcBef>
                <a:spcPts val="400"/>
              </a:spcBef>
              <a:spcAft>
                <a:spcPts val="0"/>
              </a:spcAft>
              <a:buClr>
                <a:srgbClr val="8B888C"/>
              </a:buClr>
              <a:buSzPts val="1200"/>
              <a:buNone/>
              <a:defRPr sz="1200">
                <a:solidFill>
                  <a:srgbClr val="8B888C"/>
                </a:solidFill>
              </a:defRPr>
            </a:lvl6pPr>
            <a:lvl7pPr marL="3200400" lvl="6" indent="-228600" algn="l">
              <a:lnSpc>
                <a:spcPct val="90000"/>
              </a:lnSpc>
              <a:spcBef>
                <a:spcPts val="400"/>
              </a:spcBef>
              <a:spcAft>
                <a:spcPts val="0"/>
              </a:spcAft>
              <a:buClr>
                <a:srgbClr val="8B888C"/>
              </a:buClr>
              <a:buSzPts val="1200"/>
              <a:buNone/>
              <a:defRPr sz="1200">
                <a:solidFill>
                  <a:srgbClr val="8B888C"/>
                </a:solidFill>
              </a:defRPr>
            </a:lvl7pPr>
            <a:lvl8pPr marL="3657600" lvl="7" indent="-228600" algn="l">
              <a:lnSpc>
                <a:spcPct val="90000"/>
              </a:lnSpc>
              <a:spcBef>
                <a:spcPts val="400"/>
              </a:spcBef>
              <a:spcAft>
                <a:spcPts val="0"/>
              </a:spcAft>
              <a:buClr>
                <a:srgbClr val="8B888C"/>
              </a:buClr>
              <a:buSzPts val="1200"/>
              <a:buNone/>
              <a:defRPr sz="1200">
                <a:solidFill>
                  <a:srgbClr val="8B888C"/>
                </a:solidFill>
              </a:defRPr>
            </a:lvl8pPr>
            <a:lvl9pPr marL="4114800" lvl="8" indent="-228600" algn="l">
              <a:lnSpc>
                <a:spcPct val="90000"/>
              </a:lnSpc>
              <a:spcBef>
                <a:spcPts val="400"/>
              </a:spcBef>
              <a:spcAft>
                <a:spcPts val="0"/>
              </a:spcAft>
              <a:buClr>
                <a:srgbClr val="8B888C"/>
              </a:buClr>
              <a:buSzPts val="1200"/>
              <a:buNone/>
              <a:defRPr sz="1200">
                <a:solidFill>
                  <a:srgbClr val="8B888C"/>
                </a:solidFill>
              </a:defRPr>
            </a:lvl9pPr>
          </a:lstStyle>
          <a:p>
            <a:endParaRPr/>
          </a:p>
        </p:txBody>
      </p:sp>
    </p:spTree>
  </p:cSld>
  <p:clrMapOvr>
    <a:masterClrMapping/>
  </p:clrMapOvr>
  <p:extLst>
    <p:ext uri="{DCECCB84-F9BA-43D5-87BE-67443E8EF086}">
      <p15:sldGuideLst xmlns:p15="http://schemas.microsoft.com/office/powerpoint/2012/main">
        <p15:guide id="1" orient="horz" pos="24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6_Section Header 1">
  <p:cSld name="6_Section Header 1">
    <p:bg>
      <p:bgPr>
        <a:solidFill>
          <a:schemeClr val="dk1"/>
        </a:solidFill>
        <a:effectLst/>
      </p:bgPr>
    </p:bg>
    <p:spTree>
      <p:nvGrpSpPr>
        <p:cNvPr id="1" name="Shape 315"/>
        <p:cNvGrpSpPr/>
        <p:nvPr/>
      </p:nvGrpSpPr>
      <p:grpSpPr>
        <a:xfrm>
          <a:off x="0" y="0"/>
          <a:ext cx="0" cy="0"/>
          <a:chOff x="0" y="0"/>
          <a:chExt cx="0" cy="0"/>
        </a:xfrm>
      </p:grpSpPr>
      <p:pic>
        <p:nvPicPr>
          <p:cNvPr id="316" name="Google Shape;316;p43"/>
          <p:cNvPicPr preferRelativeResize="0"/>
          <p:nvPr/>
        </p:nvPicPr>
        <p:blipFill rotWithShape="1">
          <a:blip r:embed="rId2">
            <a:alphaModFix/>
          </a:blip>
          <a:srcRect/>
          <a:stretch/>
        </p:blipFill>
        <p:spPr>
          <a:xfrm>
            <a:off x="-411447" y="-72148"/>
            <a:ext cx="9685272" cy="5467940"/>
          </a:xfrm>
          <a:prstGeom prst="rect">
            <a:avLst/>
          </a:prstGeom>
          <a:noFill/>
          <a:ln>
            <a:noFill/>
          </a:ln>
        </p:spPr>
      </p:pic>
      <p:sp>
        <p:nvSpPr>
          <p:cNvPr id="317" name="Google Shape;317;p43"/>
          <p:cNvSpPr txBox="1">
            <a:spLocks noGrp="1"/>
          </p:cNvSpPr>
          <p:nvPr>
            <p:ph type="title"/>
          </p:nvPr>
        </p:nvSpPr>
        <p:spPr>
          <a:xfrm>
            <a:off x="269876" y="-3557"/>
            <a:ext cx="5670550" cy="5147056"/>
          </a:xfrm>
          <a:prstGeom prst="rect">
            <a:avLst/>
          </a:prstGeom>
          <a:noFill/>
          <a:ln>
            <a:noFill/>
          </a:ln>
        </p:spPr>
        <p:txBody>
          <a:bodyPr spcFirstLastPara="1" wrap="square" lIns="0" tIns="0" rIns="68575" bIns="34275" anchor="ctr" anchorCtr="0">
            <a:noAutofit/>
          </a:bodyPr>
          <a:lstStyle>
            <a:lvl1pPr lvl="0" algn="l">
              <a:lnSpc>
                <a:spcPct val="90000"/>
              </a:lnSpc>
              <a:spcBef>
                <a:spcPts val="0"/>
              </a:spcBef>
              <a:spcAft>
                <a:spcPts val="0"/>
              </a:spcAft>
              <a:buClr>
                <a:schemeClr val="lt1"/>
              </a:buClr>
              <a:buSzPts val="3600"/>
              <a:buFont typeface="Century Gothic"/>
              <a:buNone/>
              <a:defRPr sz="3600" b="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8" name="Google Shape;318;p43"/>
          <p:cNvSpPr txBox="1">
            <a:spLocks noGrp="1"/>
          </p:cNvSpPr>
          <p:nvPr>
            <p:ph type="body" idx="1"/>
          </p:nvPr>
        </p:nvSpPr>
        <p:spPr>
          <a:xfrm>
            <a:off x="269875" y="3240500"/>
            <a:ext cx="5670550" cy="548724"/>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1400"/>
              <a:buFont typeface="Century Gothic"/>
              <a:buNone/>
              <a:defRPr sz="1600" b="1">
                <a:solidFill>
                  <a:schemeClr val="lt1"/>
                </a:solidFill>
              </a:defRPr>
            </a:lvl1pPr>
            <a:lvl2pPr marL="914400" lvl="1" indent="-228600" algn="l">
              <a:lnSpc>
                <a:spcPct val="110000"/>
              </a:lnSpc>
              <a:spcBef>
                <a:spcPts val="1100"/>
              </a:spcBef>
              <a:spcAft>
                <a:spcPts val="0"/>
              </a:spcAft>
              <a:buClr>
                <a:srgbClr val="8B888C"/>
              </a:buClr>
              <a:buSzPts val="1300"/>
              <a:buNone/>
              <a:defRPr sz="1500">
                <a:solidFill>
                  <a:srgbClr val="8B888C"/>
                </a:solidFill>
              </a:defRPr>
            </a:lvl2pPr>
            <a:lvl3pPr marL="1371600" lvl="2" indent="-228600" algn="l">
              <a:lnSpc>
                <a:spcPct val="110000"/>
              </a:lnSpc>
              <a:spcBef>
                <a:spcPts val="1100"/>
              </a:spcBef>
              <a:spcAft>
                <a:spcPts val="0"/>
              </a:spcAft>
              <a:buClr>
                <a:srgbClr val="8B888C"/>
              </a:buClr>
              <a:buSzPts val="1400"/>
              <a:buNone/>
              <a:defRPr sz="1400">
                <a:solidFill>
                  <a:srgbClr val="8B888C"/>
                </a:solidFill>
              </a:defRPr>
            </a:lvl3pPr>
            <a:lvl4pPr marL="1828800" lvl="3" indent="-228600" algn="l">
              <a:lnSpc>
                <a:spcPct val="110000"/>
              </a:lnSpc>
              <a:spcBef>
                <a:spcPts val="1100"/>
              </a:spcBef>
              <a:spcAft>
                <a:spcPts val="0"/>
              </a:spcAft>
              <a:buClr>
                <a:srgbClr val="8B888C"/>
              </a:buClr>
              <a:buSzPts val="1200"/>
              <a:buNone/>
              <a:defRPr sz="1200">
                <a:solidFill>
                  <a:srgbClr val="8B888C"/>
                </a:solidFill>
              </a:defRPr>
            </a:lvl4pPr>
            <a:lvl5pPr marL="2286000" lvl="4" indent="-228600" algn="l">
              <a:lnSpc>
                <a:spcPct val="110000"/>
              </a:lnSpc>
              <a:spcBef>
                <a:spcPts val="1100"/>
              </a:spcBef>
              <a:spcAft>
                <a:spcPts val="0"/>
              </a:spcAft>
              <a:buClr>
                <a:srgbClr val="8B888C"/>
              </a:buClr>
              <a:buSzPts val="1200"/>
              <a:buNone/>
              <a:defRPr sz="1200">
                <a:solidFill>
                  <a:srgbClr val="8B888C"/>
                </a:solidFill>
              </a:defRPr>
            </a:lvl5pPr>
            <a:lvl6pPr marL="2743200" lvl="5" indent="-228600" algn="l">
              <a:lnSpc>
                <a:spcPct val="90000"/>
              </a:lnSpc>
              <a:spcBef>
                <a:spcPts val="400"/>
              </a:spcBef>
              <a:spcAft>
                <a:spcPts val="0"/>
              </a:spcAft>
              <a:buClr>
                <a:srgbClr val="8B888C"/>
              </a:buClr>
              <a:buSzPts val="1200"/>
              <a:buNone/>
              <a:defRPr sz="1200">
                <a:solidFill>
                  <a:srgbClr val="8B888C"/>
                </a:solidFill>
              </a:defRPr>
            </a:lvl6pPr>
            <a:lvl7pPr marL="3200400" lvl="6" indent="-228600" algn="l">
              <a:lnSpc>
                <a:spcPct val="90000"/>
              </a:lnSpc>
              <a:spcBef>
                <a:spcPts val="400"/>
              </a:spcBef>
              <a:spcAft>
                <a:spcPts val="0"/>
              </a:spcAft>
              <a:buClr>
                <a:srgbClr val="8B888C"/>
              </a:buClr>
              <a:buSzPts val="1200"/>
              <a:buNone/>
              <a:defRPr sz="1200">
                <a:solidFill>
                  <a:srgbClr val="8B888C"/>
                </a:solidFill>
              </a:defRPr>
            </a:lvl7pPr>
            <a:lvl8pPr marL="3657600" lvl="7" indent="-228600" algn="l">
              <a:lnSpc>
                <a:spcPct val="90000"/>
              </a:lnSpc>
              <a:spcBef>
                <a:spcPts val="400"/>
              </a:spcBef>
              <a:spcAft>
                <a:spcPts val="0"/>
              </a:spcAft>
              <a:buClr>
                <a:srgbClr val="8B888C"/>
              </a:buClr>
              <a:buSzPts val="1200"/>
              <a:buNone/>
              <a:defRPr sz="1200">
                <a:solidFill>
                  <a:srgbClr val="8B888C"/>
                </a:solidFill>
              </a:defRPr>
            </a:lvl8pPr>
            <a:lvl9pPr marL="4114800" lvl="8" indent="-228600" algn="l">
              <a:lnSpc>
                <a:spcPct val="90000"/>
              </a:lnSpc>
              <a:spcBef>
                <a:spcPts val="400"/>
              </a:spcBef>
              <a:spcAft>
                <a:spcPts val="0"/>
              </a:spcAft>
              <a:buClr>
                <a:srgbClr val="8B888C"/>
              </a:buClr>
              <a:buSzPts val="1200"/>
              <a:buNone/>
              <a:defRPr sz="1200">
                <a:solidFill>
                  <a:srgbClr val="8B888C"/>
                </a:solidFill>
              </a:defRPr>
            </a:lvl9pPr>
          </a:lstStyle>
          <a:p>
            <a:endParaRPr/>
          </a:p>
        </p:txBody>
      </p:sp>
      <p:sp>
        <p:nvSpPr>
          <p:cNvPr id="319" name="Google Shape;319;p43"/>
          <p:cNvSpPr txBox="1">
            <a:spLocks noGrp="1"/>
          </p:cNvSpPr>
          <p:nvPr>
            <p:ph type="ftr" idx="11"/>
          </p:nvPr>
        </p:nvSpPr>
        <p:spPr>
          <a:xfrm>
            <a:off x="269876" y="4770737"/>
            <a:ext cx="5760244" cy="196491"/>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0" name="Google Shape;320;p43"/>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4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8_Section Header 1">
  <p:cSld name="8_Section Header 1">
    <p:bg>
      <p:bgPr>
        <a:solidFill>
          <a:schemeClr val="dk1"/>
        </a:solidFill>
        <a:effectLst/>
      </p:bgPr>
    </p:bg>
    <p:spTree>
      <p:nvGrpSpPr>
        <p:cNvPr id="1" name="Shape 321"/>
        <p:cNvGrpSpPr/>
        <p:nvPr/>
      </p:nvGrpSpPr>
      <p:grpSpPr>
        <a:xfrm>
          <a:off x="0" y="0"/>
          <a:ext cx="0" cy="0"/>
          <a:chOff x="0" y="0"/>
          <a:chExt cx="0" cy="0"/>
        </a:xfrm>
      </p:grpSpPr>
      <p:pic>
        <p:nvPicPr>
          <p:cNvPr id="322" name="Google Shape;322;p44"/>
          <p:cNvPicPr preferRelativeResize="0"/>
          <p:nvPr/>
        </p:nvPicPr>
        <p:blipFill rotWithShape="1">
          <a:blip r:embed="rId2">
            <a:alphaModFix/>
          </a:blip>
          <a:srcRect/>
          <a:stretch/>
        </p:blipFill>
        <p:spPr>
          <a:xfrm>
            <a:off x="5152269" y="-49284"/>
            <a:ext cx="4037451" cy="7107337"/>
          </a:xfrm>
          <a:prstGeom prst="rect">
            <a:avLst/>
          </a:prstGeom>
          <a:noFill/>
          <a:ln>
            <a:noFill/>
          </a:ln>
        </p:spPr>
      </p:pic>
      <p:sp>
        <p:nvSpPr>
          <p:cNvPr id="323" name="Google Shape;323;p44"/>
          <p:cNvSpPr txBox="1">
            <a:spLocks noGrp="1"/>
          </p:cNvSpPr>
          <p:nvPr>
            <p:ph type="title"/>
          </p:nvPr>
        </p:nvSpPr>
        <p:spPr>
          <a:xfrm>
            <a:off x="269876" y="0"/>
            <a:ext cx="5670550" cy="5143499"/>
          </a:xfrm>
          <a:prstGeom prst="rect">
            <a:avLst/>
          </a:prstGeom>
          <a:noFill/>
          <a:ln>
            <a:noFill/>
          </a:ln>
        </p:spPr>
        <p:txBody>
          <a:bodyPr spcFirstLastPara="1" wrap="square" lIns="0" tIns="0" rIns="68575" bIns="34275" anchor="ctr" anchorCtr="0">
            <a:noAutofit/>
          </a:bodyPr>
          <a:lstStyle>
            <a:lvl1pPr lvl="0" algn="l">
              <a:lnSpc>
                <a:spcPct val="90000"/>
              </a:lnSpc>
              <a:spcBef>
                <a:spcPts val="0"/>
              </a:spcBef>
              <a:spcAft>
                <a:spcPts val="0"/>
              </a:spcAft>
              <a:buClr>
                <a:schemeClr val="lt1"/>
              </a:buClr>
              <a:buSzPts val="3600"/>
              <a:buFont typeface="Century Gothic"/>
              <a:buNone/>
              <a:defRPr sz="3600" b="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4" name="Google Shape;324;p44"/>
          <p:cNvSpPr txBox="1">
            <a:spLocks noGrp="1"/>
          </p:cNvSpPr>
          <p:nvPr>
            <p:ph type="ftr" idx="11"/>
          </p:nvPr>
        </p:nvSpPr>
        <p:spPr>
          <a:xfrm>
            <a:off x="269876" y="4770737"/>
            <a:ext cx="5760244" cy="295331"/>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5" name="Google Shape;325;p44"/>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326" name="Google Shape;326;p44"/>
          <p:cNvSpPr txBox="1">
            <a:spLocks noGrp="1"/>
          </p:cNvSpPr>
          <p:nvPr>
            <p:ph type="body" idx="1"/>
          </p:nvPr>
        </p:nvSpPr>
        <p:spPr>
          <a:xfrm>
            <a:off x="269875" y="3240500"/>
            <a:ext cx="5328286" cy="548724"/>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1400"/>
              <a:buFont typeface="Century Gothic"/>
              <a:buNone/>
              <a:defRPr sz="1600" b="1">
                <a:solidFill>
                  <a:schemeClr val="lt1"/>
                </a:solidFill>
              </a:defRPr>
            </a:lvl1pPr>
            <a:lvl2pPr marL="914400" lvl="1" indent="-228600" algn="l">
              <a:lnSpc>
                <a:spcPct val="110000"/>
              </a:lnSpc>
              <a:spcBef>
                <a:spcPts val="1100"/>
              </a:spcBef>
              <a:spcAft>
                <a:spcPts val="0"/>
              </a:spcAft>
              <a:buClr>
                <a:srgbClr val="8B888C"/>
              </a:buClr>
              <a:buSzPts val="1300"/>
              <a:buNone/>
              <a:defRPr sz="1500">
                <a:solidFill>
                  <a:srgbClr val="8B888C"/>
                </a:solidFill>
              </a:defRPr>
            </a:lvl2pPr>
            <a:lvl3pPr marL="1371600" lvl="2" indent="-228600" algn="l">
              <a:lnSpc>
                <a:spcPct val="110000"/>
              </a:lnSpc>
              <a:spcBef>
                <a:spcPts val="1100"/>
              </a:spcBef>
              <a:spcAft>
                <a:spcPts val="0"/>
              </a:spcAft>
              <a:buClr>
                <a:srgbClr val="8B888C"/>
              </a:buClr>
              <a:buSzPts val="1400"/>
              <a:buNone/>
              <a:defRPr sz="1400">
                <a:solidFill>
                  <a:srgbClr val="8B888C"/>
                </a:solidFill>
              </a:defRPr>
            </a:lvl3pPr>
            <a:lvl4pPr marL="1828800" lvl="3" indent="-228600" algn="l">
              <a:lnSpc>
                <a:spcPct val="110000"/>
              </a:lnSpc>
              <a:spcBef>
                <a:spcPts val="1100"/>
              </a:spcBef>
              <a:spcAft>
                <a:spcPts val="0"/>
              </a:spcAft>
              <a:buClr>
                <a:srgbClr val="8B888C"/>
              </a:buClr>
              <a:buSzPts val="1200"/>
              <a:buNone/>
              <a:defRPr sz="1200">
                <a:solidFill>
                  <a:srgbClr val="8B888C"/>
                </a:solidFill>
              </a:defRPr>
            </a:lvl4pPr>
            <a:lvl5pPr marL="2286000" lvl="4" indent="-228600" algn="l">
              <a:lnSpc>
                <a:spcPct val="110000"/>
              </a:lnSpc>
              <a:spcBef>
                <a:spcPts val="1100"/>
              </a:spcBef>
              <a:spcAft>
                <a:spcPts val="0"/>
              </a:spcAft>
              <a:buClr>
                <a:srgbClr val="8B888C"/>
              </a:buClr>
              <a:buSzPts val="1200"/>
              <a:buNone/>
              <a:defRPr sz="1200">
                <a:solidFill>
                  <a:srgbClr val="8B888C"/>
                </a:solidFill>
              </a:defRPr>
            </a:lvl5pPr>
            <a:lvl6pPr marL="2743200" lvl="5" indent="-228600" algn="l">
              <a:lnSpc>
                <a:spcPct val="90000"/>
              </a:lnSpc>
              <a:spcBef>
                <a:spcPts val="400"/>
              </a:spcBef>
              <a:spcAft>
                <a:spcPts val="0"/>
              </a:spcAft>
              <a:buClr>
                <a:srgbClr val="8B888C"/>
              </a:buClr>
              <a:buSzPts val="1200"/>
              <a:buNone/>
              <a:defRPr sz="1200">
                <a:solidFill>
                  <a:srgbClr val="8B888C"/>
                </a:solidFill>
              </a:defRPr>
            </a:lvl6pPr>
            <a:lvl7pPr marL="3200400" lvl="6" indent="-228600" algn="l">
              <a:lnSpc>
                <a:spcPct val="90000"/>
              </a:lnSpc>
              <a:spcBef>
                <a:spcPts val="400"/>
              </a:spcBef>
              <a:spcAft>
                <a:spcPts val="0"/>
              </a:spcAft>
              <a:buClr>
                <a:srgbClr val="8B888C"/>
              </a:buClr>
              <a:buSzPts val="1200"/>
              <a:buNone/>
              <a:defRPr sz="1200">
                <a:solidFill>
                  <a:srgbClr val="8B888C"/>
                </a:solidFill>
              </a:defRPr>
            </a:lvl7pPr>
            <a:lvl8pPr marL="3657600" lvl="7" indent="-228600" algn="l">
              <a:lnSpc>
                <a:spcPct val="90000"/>
              </a:lnSpc>
              <a:spcBef>
                <a:spcPts val="400"/>
              </a:spcBef>
              <a:spcAft>
                <a:spcPts val="0"/>
              </a:spcAft>
              <a:buClr>
                <a:srgbClr val="8B888C"/>
              </a:buClr>
              <a:buSzPts val="1200"/>
              <a:buNone/>
              <a:defRPr sz="1200">
                <a:solidFill>
                  <a:srgbClr val="8B888C"/>
                </a:solidFill>
              </a:defRPr>
            </a:lvl8pPr>
            <a:lvl9pPr marL="4114800" lvl="8" indent="-228600" algn="l">
              <a:lnSpc>
                <a:spcPct val="90000"/>
              </a:lnSpc>
              <a:spcBef>
                <a:spcPts val="400"/>
              </a:spcBef>
              <a:spcAft>
                <a:spcPts val="0"/>
              </a:spcAft>
              <a:buClr>
                <a:srgbClr val="8B888C"/>
              </a:buClr>
              <a:buSzPts val="1200"/>
              <a:buNone/>
              <a:defRPr sz="1200">
                <a:solidFill>
                  <a:srgbClr val="8B888C"/>
                </a:solidFill>
              </a:defRPr>
            </a:lvl9pPr>
          </a:lstStyle>
          <a:p>
            <a:endParaRPr/>
          </a:p>
        </p:txBody>
      </p:sp>
    </p:spTree>
  </p:cSld>
  <p:clrMapOvr>
    <a:masterClrMapping/>
  </p:clrMapOvr>
  <p:extLst>
    <p:ext uri="{DCECCB84-F9BA-43D5-87BE-67443E8EF086}">
      <p15:sldGuideLst xmlns:p15="http://schemas.microsoft.com/office/powerpoint/2012/main">
        <p15:guide id="1" orient="horz" pos="24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27"/>
        <p:cNvGrpSpPr/>
        <p:nvPr/>
      </p:nvGrpSpPr>
      <p:grpSpPr>
        <a:xfrm>
          <a:off x="0" y="0"/>
          <a:ext cx="0" cy="0"/>
          <a:chOff x="0" y="0"/>
          <a:chExt cx="0" cy="0"/>
        </a:xfrm>
      </p:grpSpPr>
      <p:sp>
        <p:nvSpPr>
          <p:cNvPr id="328" name="Google Shape;328;p45"/>
          <p:cNvSpPr txBox="1">
            <a:spLocks noGrp="1"/>
          </p:cNvSpPr>
          <p:nvPr>
            <p:ph type="body" idx="1"/>
          </p:nvPr>
        </p:nvSpPr>
        <p:spPr>
          <a:xfrm>
            <a:off x="269875" y="2235869"/>
            <a:ext cx="6372225" cy="2590247"/>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8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9" name="Google Shape;329;p45"/>
          <p:cNvSpPr txBox="1">
            <a:spLocks noGrp="1"/>
          </p:cNvSpPr>
          <p:nvPr>
            <p:ph type="title"/>
          </p:nvPr>
        </p:nvSpPr>
        <p:spPr>
          <a:xfrm>
            <a:off x="269875" y="270041"/>
            <a:ext cx="6372225" cy="284876"/>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0" name="Google Shape;330;p45"/>
          <p:cNvSpPr txBox="1">
            <a:spLocks noGrp="1"/>
          </p:cNvSpPr>
          <p:nvPr>
            <p:ph type="body" idx="2"/>
          </p:nvPr>
        </p:nvSpPr>
        <p:spPr>
          <a:xfrm>
            <a:off x="269874" y="450070"/>
            <a:ext cx="6372226" cy="267878"/>
          </a:xfrm>
          <a:prstGeom prst="rect">
            <a:avLst/>
          </a:prstGeom>
          <a:noFill/>
          <a:ln>
            <a:noFill/>
          </a:ln>
        </p:spPr>
        <p:txBody>
          <a:bodyPr spcFirstLastPara="1" wrap="square" lIns="0" tIns="0" rIns="68575" bIns="34275" anchor="t" anchorCtr="0">
            <a:noAutofit/>
          </a:bodyPr>
          <a:lstStyle>
            <a:lvl1pPr marL="457200" lvl="0" indent="-279400" algn="l">
              <a:lnSpc>
                <a:spcPct val="110000"/>
              </a:lnSpc>
              <a:spcBef>
                <a:spcPts val="1100"/>
              </a:spcBef>
              <a:spcAft>
                <a:spcPts val="0"/>
              </a:spcAft>
              <a:buClr>
                <a:schemeClr val="dk1"/>
              </a:buClr>
              <a:buSzPts val="800"/>
              <a:buFont typeface="Century Gothic"/>
              <a:buChar char="•"/>
              <a:defRPr sz="1000"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1" name="Google Shape;331;p45"/>
          <p:cNvSpPr txBox="1">
            <a:spLocks noGrp="1"/>
          </p:cNvSpPr>
          <p:nvPr>
            <p:ph type="ftr" idx="11"/>
          </p:nvPr>
        </p:nvSpPr>
        <p:spPr>
          <a:xfrm>
            <a:off x="269876" y="4770736"/>
            <a:ext cx="5760244" cy="34199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2" name="Google Shape;332;p45"/>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333" name="Google Shape;333;p45"/>
          <p:cNvSpPr txBox="1">
            <a:spLocks noGrp="1"/>
          </p:cNvSpPr>
          <p:nvPr>
            <p:ph type="body" idx="3"/>
          </p:nvPr>
        </p:nvSpPr>
        <p:spPr>
          <a:xfrm>
            <a:off x="269875" y="1090092"/>
            <a:ext cx="6372225" cy="773632"/>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accent3"/>
              </a:buClr>
              <a:buSzPts val="2600"/>
              <a:buFont typeface="Century Gothic"/>
              <a:buNone/>
              <a:defRPr sz="3000" b="0">
                <a:solidFill>
                  <a:schemeClr val="accent3"/>
                </a:solidFill>
                <a:latin typeface="Century Gothic"/>
                <a:ea typeface="Century Gothic"/>
                <a:cs typeface="Century Gothic"/>
                <a:sym typeface="Century Gothic"/>
              </a:defRPr>
            </a:lvl1pPr>
            <a:lvl2pPr marL="914400" lvl="1" indent="-279400" algn="l">
              <a:lnSpc>
                <a:spcPct val="110000"/>
              </a:lnSpc>
              <a:spcBef>
                <a:spcPts val="1100"/>
              </a:spcBef>
              <a:spcAft>
                <a:spcPts val="0"/>
              </a:spcAft>
              <a:buClr>
                <a:schemeClr val="dk1"/>
              </a:buClr>
              <a:buSzPts val="800"/>
              <a:buChar char="•"/>
              <a:defRPr/>
            </a:lvl2pPr>
            <a:lvl3pPr marL="1371600" lvl="2" indent="-228600" algn="l">
              <a:lnSpc>
                <a:spcPct val="110000"/>
              </a:lnSpc>
              <a:spcBef>
                <a:spcPts val="1100"/>
              </a:spcBef>
              <a:spcAft>
                <a:spcPts val="0"/>
              </a:spcAft>
              <a:buClr>
                <a:schemeClr val="dk1"/>
              </a:buClr>
              <a:buSzPts val="1000"/>
              <a:buNone/>
              <a:defRPr/>
            </a:lvl3pPr>
            <a:lvl4pPr marL="1828800" lvl="3" indent="-228600" algn="l">
              <a:lnSpc>
                <a:spcPct val="110000"/>
              </a:lnSpc>
              <a:spcBef>
                <a:spcPts val="1100"/>
              </a:spcBef>
              <a:spcAft>
                <a:spcPts val="0"/>
              </a:spcAft>
              <a:buClr>
                <a:schemeClr val="dk1"/>
              </a:buClr>
              <a:buSzPts val="1000"/>
              <a:buNone/>
              <a:defRPr/>
            </a:lvl4pPr>
            <a:lvl5pPr marL="2286000" lvl="4" indent="-228600" algn="l">
              <a:lnSpc>
                <a:spcPct val="110000"/>
              </a:lnSpc>
              <a:spcBef>
                <a:spcPts val="1100"/>
              </a:spcBef>
              <a:spcAft>
                <a:spcPts val="0"/>
              </a:spcAft>
              <a:buClr>
                <a:schemeClr val="dk1"/>
              </a:buClr>
              <a:buSzPts val="10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4" name="Google Shape;334;p45"/>
          <p:cNvSpPr txBox="1">
            <a:spLocks noGrp="1"/>
          </p:cNvSpPr>
          <p:nvPr>
            <p:ph type="body" idx="4"/>
          </p:nvPr>
        </p:nvSpPr>
        <p:spPr>
          <a:xfrm>
            <a:off x="269875" y="1863725"/>
            <a:ext cx="6372225" cy="372144"/>
          </a:xfrm>
          <a:prstGeom prst="rect">
            <a:avLst/>
          </a:prstGeom>
          <a:noFill/>
          <a:ln>
            <a:noFill/>
          </a:ln>
        </p:spPr>
        <p:txBody>
          <a:bodyPr spcFirstLastPara="1" wrap="square" lIns="0" tIns="0" rIns="68575" bIns="34275" anchor="b" anchorCtr="0">
            <a:noAutofit/>
          </a:bodyPr>
          <a:lstStyle>
            <a:lvl1pPr marL="457200" lvl="0" indent="-228600" algn="l">
              <a:lnSpc>
                <a:spcPct val="110000"/>
              </a:lnSpc>
              <a:spcBef>
                <a:spcPts val="1100"/>
              </a:spcBef>
              <a:spcAft>
                <a:spcPts val="0"/>
              </a:spcAft>
              <a:buClr>
                <a:schemeClr val="dk1"/>
              </a:buClr>
              <a:buSzPts val="800"/>
              <a:buFont typeface="Century Gothic"/>
              <a:buNone/>
              <a:defRPr b="1">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3 column">
  <p:cSld name="Title and Content 3 column">
    <p:spTree>
      <p:nvGrpSpPr>
        <p:cNvPr id="1" name="Shape 335"/>
        <p:cNvGrpSpPr/>
        <p:nvPr/>
      </p:nvGrpSpPr>
      <p:grpSpPr>
        <a:xfrm>
          <a:off x="0" y="0"/>
          <a:ext cx="0" cy="0"/>
          <a:chOff x="0" y="0"/>
          <a:chExt cx="0" cy="0"/>
        </a:xfrm>
      </p:grpSpPr>
      <p:sp>
        <p:nvSpPr>
          <p:cNvPr id="336" name="Google Shape;336;p46"/>
          <p:cNvSpPr txBox="1">
            <a:spLocks noGrp="1"/>
          </p:cNvSpPr>
          <p:nvPr>
            <p:ph type="title"/>
          </p:nvPr>
        </p:nvSpPr>
        <p:spPr>
          <a:xfrm>
            <a:off x="269876" y="270042"/>
            <a:ext cx="6372224" cy="180027"/>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7" name="Google Shape;337;p46"/>
          <p:cNvSpPr txBox="1">
            <a:spLocks noGrp="1"/>
          </p:cNvSpPr>
          <p:nvPr>
            <p:ph type="body" idx="1"/>
          </p:nvPr>
        </p:nvSpPr>
        <p:spPr>
          <a:xfrm>
            <a:off x="269874" y="450070"/>
            <a:ext cx="6372226" cy="220213"/>
          </a:xfrm>
          <a:prstGeom prst="rect">
            <a:avLst/>
          </a:prstGeom>
          <a:noFill/>
          <a:ln>
            <a:noFill/>
          </a:ln>
        </p:spPr>
        <p:txBody>
          <a:bodyPr spcFirstLastPara="1" wrap="square" lIns="0" tIns="0" rIns="68575" bIns="34275" anchor="t" anchorCtr="0">
            <a:noAutofit/>
          </a:bodyPr>
          <a:lstStyle>
            <a:lvl1pPr marL="457200" lvl="0" indent="-279400" algn="l">
              <a:lnSpc>
                <a:spcPct val="110000"/>
              </a:lnSpc>
              <a:spcBef>
                <a:spcPts val="1100"/>
              </a:spcBef>
              <a:spcAft>
                <a:spcPts val="0"/>
              </a:spcAft>
              <a:buClr>
                <a:schemeClr val="dk1"/>
              </a:buClr>
              <a:buSzPts val="800"/>
              <a:buFont typeface="Century Gothic"/>
              <a:buChar char="•"/>
              <a:defRPr sz="1000"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8" name="Google Shape;338;p46"/>
          <p:cNvSpPr txBox="1">
            <a:spLocks noGrp="1"/>
          </p:cNvSpPr>
          <p:nvPr>
            <p:ph type="ftr" idx="11"/>
          </p:nvPr>
        </p:nvSpPr>
        <p:spPr>
          <a:xfrm>
            <a:off x="269876" y="4770736"/>
            <a:ext cx="5760244" cy="34199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9" name="Google Shape;339;p46"/>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340" name="Google Shape;340;p46"/>
          <p:cNvSpPr txBox="1">
            <a:spLocks noGrp="1"/>
          </p:cNvSpPr>
          <p:nvPr>
            <p:ph type="body" idx="2"/>
          </p:nvPr>
        </p:nvSpPr>
        <p:spPr>
          <a:xfrm>
            <a:off x="269875" y="1090092"/>
            <a:ext cx="6372225" cy="773632"/>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accent3"/>
              </a:buClr>
              <a:buSzPts val="2600"/>
              <a:buFont typeface="Century Gothic"/>
              <a:buNone/>
              <a:defRPr sz="3000" b="0">
                <a:solidFill>
                  <a:schemeClr val="accent3"/>
                </a:solidFill>
                <a:latin typeface="Century Gothic"/>
                <a:ea typeface="Century Gothic"/>
                <a:cs typeface="Century Gothic"/>
                <a:sym typeface="Century Gothic"/>
              </a:defRPr>
            </a:lvl1pPr>
            <a:lvl2pPr marL="914400" lvl="1" indent="-279400" algn="l">
              <a:lnSpc>
                <a:spcPct val="110000"/>
              </a:lnSpc>
              <a:spcBef>
                <a:spcPts val="1100"/>
              </a:spcBef>
              <a:spcAft>
                <a:spcPts val="0"/>
              </a:spcAft>
              <a:buClr>
                <a:schemeClr val="dk1"/>
              </a:buClr>
              <a:buSzPts val="800"/>
              <a:buChar char="•"/>
              <a:defRPr/>
            </a:lvl2pPr>
            <a:lvl3pPr marL="1371600" lvl="2" indent="-228600" algn="l">
              <a:lnSpc>
                <a:spcPct val="110000"/>
              </a:lnSpc>
              <a:spcBef>
                <a:spcPts val="1100"/>
              </a:spcBef>
              <a:spcAft>
                <a:spcPts val="0"/>
              </a:spcAft>
              <a:buClr>
                <a:schemeClr val="dk1"/>
              </a:buClr>
              <a:buSzPts val="1000"/>
              <a:buNone/>
              <a:defRPr/>
            </a:lvl3pPr>
            <a:lvl4pPr marL="1828800" lvl="3" indent="-228600" algn="l">
              <a:lnSpc>
                <a:spcPct val="110000"/>
              </a:lnSpc>
              <a:spcBef>
                <a:spcPts val="1100"/>
              </a:spcBef>
              <a:spcAft>
                <a:spcPts val="0"/>
              </a:spcAft>
              <a:buClr>
                <a:schemeClr val="dk1"/>
              </a:buClr>
              <a:buSzPts val="1000"/>
              <a:buNone/>
              <a:defRPr/>
            </a:lvl4pPr>
            <a:lvl5pPr marL="2286000" lvl="4" indent="-228600" algn="l">
              <a:lnSpc>
                <a:spcPct val="110000"/>
              </a:lnSpc>
              <a:spcBef>
                <a:spcPts val="1100"/>
              </a:spcBef>
              <a:spcAft>
                <a:spcPts val="0"/>
              </a:spcAft>
              <a:buClr>
                <a:schemeClr val="dk1"/>
              </a:buClr>
              <a:buSzPts val="10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1" name="Google Shape;341;p46"/>
          <p:cNvSpPr txBox="1">
            <a:spLocks noGrp="1"/>
          </p:cNvSpPr>
          <p:nvPr>
            <p:ph type="body" idx="3"/>
          </p:nvPr>
        </p:nvSpPr>
        <p:spPr>
          <a:xfrm>
            <a:off x="269875" y="2083938"/>
            <a:ext cx="2363783" cy="153207"/>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2" name="Google Shape;342;p46"/>
          <p:cNvSpPr txBox="1">
            <a:spLocks noGrp="1"/>
          </p:cNvSpPr>
          <p:nvPr>
            <p:ph type="body" idx="4"/>
          </p:nvPr>
        </p:nvSpPr>
        <p:spPr>
          <a:xfrm>
            <a:off x="274562" y="2237144"/>
            <a:ext cx="2359095" cy="2452050"/>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3" name="Google Shape;343;p46"/>
          <p:cNvSpPr txBox="1">
            <a:spLocks noGrp="1"/>
          </p:cNvSpPr>
          <p:nvPr>
            <p:ph type="body" idx="5"/>
          </p:nvPr>
        </p:nvSpPr>
        <p:spPr>
          <a:xfrm>
            <a:off x="3148341" y="2072379"/>
            <a:ext cx="2353150" cy="164765"/>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4" name="Google Shape;344;p46"/>
          <p:cNvSpPr txBox="1">
            <a:spLocks noGrp="1"/>
          </p:cNvSpPr>
          <p:nvPr>
            <p:ph type="body" idx="6"/>
          </p:nvPr>
        </p:nvSpPr>
        <p:spPr>
          <a:xfrm>
            <a:off x="3142396" y="2225586"/>
            <a:ext cx="2359095" cy="246360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5" name="Google Shape;345;p46"/>
          <p:cNvSpPr txBox="1">
            <a:spLocks noGrp="1"/>
          </p:cNvSpPr>
          <p:nvPr>
            <p:ph type="body" idx="7"/>
          </p:nvPr>
        </p:nvSpPr>
        <p:spPr>
          <a:xfrm>
            <a:off x="6035537" y="2072379"/>
            <a:ext cx="2353150" cy="164765"/>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6" name="Google Shape;346;p46"/>
          <p:cNvSpPr txBox="1">
            <a:spLocks noGrp="1"/>
          </p:cNvSpPr>
          <p:nvPr>
            <p:ph type="body" idx="8"/>
          </p:nvPr>
        </p:nvSpPr>
        <p:spPr>
          <a:xfrm>
            <a:off x="6029592" y="2225586"/>
            <a:ext cx="2359095" cy="246360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2 boxes">
  <p:cSld name="Title and Content 2 boxes">
    <p:spTree>
      <p:nvGrpSpPr>
        <p:cNvPr id="1" name="Shape 347"/>
        <p:cNvGrpSpPr/>
        <p:nvPr/>
      </p:nvGrpSpPr>
      <p:grpSpPr>
        <a:xfrm>
          <a:off x="0" y="0"/>
          <a:ext cx="0" cy="0"/>
          <a:chOff x="0" y="0"/>
          <a:chExt cx="0" cy="0"/>
        </a:xfrm>
      </p:grpSpPr>
      <p:sp>
        <p:nvSpPr>
          <p:cNvPr id="348" name="Google Shape;348;p47"/>
          <p:cNvSpPr txBox="1">
            <a:spLocks noGrp="1"/>
          </p:cNvSpPr>
          <p:nvPr>
            <p:ph type="body" idx="1"/>
          </p:nvPr>
        </p:nvSpPr>
        <p:spPr>
          <a:xfrm>
            <a:off x="269875" y="1111304"/>
            <a:ext cx="2778140" cy="208981"/>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accent2"/>
              </a:buClr>
              <a:buSzPts val="800"/>
              <a:buFont typeface="Century Gothic"/>
              <a:buNone/>
              <a:defRPr b="1">
                <a:solidFill>
                  <a:schemeClr val="accent2"/>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9" name="Google Shape;349;p47"/>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0" name="Google Shape;350;p47"/>
          <p:cNvSpPr txBox="1">
            <a:spLocks noGrp="1"/>
          </p:cNvSpPr>
          <p:nvPr>
            <p:ph type="body" idx="2"/>
          </p:nvPr>
        </p:nvSpPr>
        <p:spPr>
          <a:xfrm>
            <a:off x="269874" y="450070"/>
            <a:ext cx="6372226" cy="214137"/>
          </a:xfrm>
          <a:prstGeom prst="rect">
            <a:avLst/>
          </a:prstGeom>
          <a:noFill/>
          <a:ln>
            <a:noFill/>
          </a:ln>
        </p:spPr>
        <p:txBody>
          <a:bodyPr spcFirstLastPara="1" wrap="square" lIns="0" tIns="0" rIns="68575" bIns="34275" anchor="t" anchorCtr="0">
            <a:noAutofit/>
          </a:bodyPr>
          <a:lstStyle>
            <a:lvl1pPr marL="457200" lvl="0" indent="-279400" algn="l">
              <a:lnSpc>
                <a:spcPct val="110000"/>
              </a:lnSpc>
              <a:spcBef>
                <a:spcPts val="1100"/>
              </a:spcBef>
              <a:spcAft>
                <a:spcPts val="0"/>
              </a:spcAft>
              <a:buClr>
                <a:schemeClr val="dk1"/>
              </a:buClr>
              <a:buSzPts val="800"/>
              <a:buFont typeface="Century Gothic"/>
              <a:buChar char="•"/>
              <a:defRPr sz="1000"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1" name="Google Shape;351;p47"/>
          <p:cNvSpPr txBox="1">
            <a:spLocks noGrp="1"/>
          </p:cNvSpPr>
          <p:nvPr>
            <p:ph type="ftr" idx="11"/>
          </p:nvPr>
        </p:nvSpPr>
        <p:spPr>
          <a:xfrm>
            <a:off x="269876" y="4770736"/>
            <a:ext cx="5760244" cy="34199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2" name="Google Shape;352;p47"/>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353" name="Google Shape;353;p47"/>
          <p:cNvSpPr/>
          <p:nvPr/>
        </p:nvSpPr>
        <p:spPr>
          <a:xfrm>
            <a:off x="7101555" y="0"/>
            <a:ext cx="1620414" cy="2555587"/>
          </a:xfrm>
          <a:custGeom>
            <a:avLst/>
            <a:gdLst/>
            <a:ahLst/>
            <a:cxnLst/>
            <a:rect l="l" t="t" r="r" b="b"/>
            <a:pathLst>
              <a:path w="3291007" h="5134708" extrusionOk="0">
                <a:moveTo>
                  <a:pt x="8546" y="0"/>
                </a:moveTo>
                <a:lnTo>
                  <a:pt x="3291007" y="0"/>
                </a:lnTo>
                <a:lnTo>
                  <a:pt x="3291007" y="5134708"/>
                </a:lnTo>
                <a:lnTo>
                  <a:pt x="0" y="1827485"/>
                </a:lnTo>
                <a:cubicBezTo>
                  <a:pt x="2849" y="1218323"/>
                  <a:pt x="5697" y="609162"/>
                  <a:pt x="8546"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354" name="Google Shape;354;p47"/>
          <p:cNvSpPr txBox="1">
            <a:spLocks noGrp="1"/>
          </p:cNvSpPr>
          <p:nvPr>
            <p:ph type="body" idx="3"/>
          </p:nvPr>
        </p:nvSpPr>
        <p:spPr>
          <a:xfrm>
            <a:off x="275822" y="1325441"/>
            <a:ext cx="2772194" cy="1230146"/>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5" name="Google Shape;355;p47"/>
          <p:cNvSpPr txBox="1">
            <a:spLocks noGrp="1"/>
          </p:cNvSpPr>
          <p:nvPr>
            <p:ph type="body" idx="4"/>
          </p:nvPr>
        </p:nvSpPr>
        <p:spPr>
          <a:xfrm>
            <a:off x="3863960" y="1106149"/>
            <a:ext cx="2778140" cy="214137"/>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accent2"/>
              </a:buClr>
              <a:buSzPts val="800"/>
              <a:buFont typeface="Century Gothic"/>
              <a:buNone/>
              <a:defRPr b="1">
                <a:solidFill>
                  <a:schemeClr val="accent2"/>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6" name="Google Shape;356;p47"/>
          <p:cNvSpPr txBox="1">
            <a:spLocks noGrp="1"/>
          </p:cNvSpPr>
          <p:nvPr>
            <p:ph type="body" idx="5"/>
          </p:nvPr>
        </p:nvSpPr>
        <p:spPr>
          <a:xfrm>
            <a:off x="3869906" y="1320286"/>
            <a:ext cx="2772193" cy="1230146"/>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7" name="Google Shape;357;p47"/>
          <p:cNvSpPr txBox="1">
            <a:spLocks noGrp="1"/>
          </p:cNvSpPr>
          <p:nvPr>
            <p:ph type="body" idx="6"/>
          </p:nvPr>
        </p:nvSpPr>
        <p:spPr>
          <a:xfrm>
            <a:off x="269876" y="2555476"/>
            <a:ext cx="2778140" cy="1115390"/>
          </a:xfrm>
          <a:prstGeom prst="rect">
            <a:avLst/>
          </a:prstGeom>
          <a:noFill/>
          <a:ln>
            <a:noFill/>
          </a:ln>
        </p:spPr>
        <p:txBody>
          <a:bodyPr spcFirstLastPara="1" wrap="square" lIns="68575" tIns="34275" rIns="68575" bIns="34275" anchor="t" anchorCtr="0">
            <a:normAutofit/>
          </a:bodyPr>
          <a:lstStyle>
            <a:lvl1pPr marL="457200" lvl="0" indent="-279400" algn="l">
              <a:lnSpc>
                <a:spcPct val="110000"/>
              </a:lnSpc>
              <a:spcBef>
                <a:spcPts val="300"/>
              </a:spcBef>
              <a:spcAft>
                <a:spcPts val="0"/>
              </a:spcAft>
              <a:buClr>
                <a:schemeClr val="dk1"/>
              </a:buClr>
              <a:buSzPts val="800"/>
              <a:buFont typeface="Century Gothic"/>
              <a:buChar char="•"/>
              <a:defRPr/>
            </a:lvl1pPr>
            <a:lvl2pPr marL="914400" lvl="1" indent="-279400" algn="l">
              <a:lnSpc>
                <a:spcPct val="110000"/>
              </a:lnSpc>
              <a:spcBef>
                <a:spcPts val="300"/>
              </a:spcBef>
              <a:spcAft>
                <a:spcPts val="0"/>
              </a:spcAft>
              <a:buClr>
                <a:schemeClr val="dk1"/>
              </a:buClr>
              <a:buSzPts val="8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8" name="Google Shape;358;p47"/>
          <p:cNvSpPr txBox="1">
            <a:spLocks noGrp="1"/>
          </p:cNvSpPr>
          <p:nvPr>
            <p:ph type="body" idx="7"/>
          </p:nvPr>
        </p:nvSpPr>
        <p:spPr>
          <a:xfrm>
            <a:off x="3869906" y="2545622"/>
            <a:ext cx="2772193" cy="1115390"/>
          </a:xfrm>
          <a:prstGeom prst="rect">
            <a:avLst/>
          </a:prstGeom>
          <a:noFill/>
          <a:ln>
            <a:noFill/>
          </a:ln>
        </p:spPr>
        <p:txBody>
          <a:bodyPr spcFirstLastPara="1" wrap="square" lIns="68575" tIns="34275" rIns="68575" bIns="34275" anchor="t" anchorCtr="0">
            <a:normAutofit/>
          </a:bodyPr>
          <a:lstStyle>
            <a:lvl1pPr marL="457200" lvl="0" indent="-279400" algn="l">
              <a:lnSpc>
                <a:spcPct val="110000"/>
              </a:lnSpc>
              <a:spcBef>
                <a:spcPts val="300"/>
              </a:spcBef>
              <a:spcAft>
                <a:spcPts val="0"/>
              </a:spcAft>
              <a:buClr>
                <a:schemeClr val="dk1"/>
              </a:buClr>
              <a:buSzPts val="800"/>
              <a:buFont typeface="Century Gothic"/>
              <a:buChar char="•"/>
              <a:defRPr/>
            </a:lvl1pPr>
            <a:lvl2pPr marL="914400" lvl="1" indent="-279400" algn="l">
              <a:lnSpc>
                <a:spcPct val="110000"/>
              </a:lnSpc>
              <a:spcBef>
                <a:spcPts val="300"/>
              </a:spcBef>
              <a:spcAft>
                <a:spcPts val="0"/>
              </a:spcAft>
              <a:buClr>
                <a:schemeClr val="dk1"/>
              </a:buClr>
              <a:buSzPts val="8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and Content 2 boxes">
  <p:cSld name="1_Title and Content 2 boxes">
    <p:spTree>
      <p:nvGrpSpPr>
        <p:cNvPr id="1" name="Shape 359"/>
        <p:cNvGrpSpPr/>
        <p:nvPr/>
      </p:nvGrpSpPr>
      <p:grpSpPr>
        <a:xfrm>
          <a:off x="0" y="0"/>
          <a:ext cx="0" cy="0"/>
          <a:chOff x="0" y="0"/>
          <a:chExt cx="0" cy="0"/>
        </a:xfrm>
      </p:grpSpPr>
      <p:sp>
        <p:nvSpPr>
          <p:cNvPr id="360" name="Google Shape;360;p48"/>
          <p:cNvSpPr/>
          <p:nvPr/>
        </p:nvSpPr>
        <p:spPr>
          <a:xfrm>
            <a:off x="269875" y="1108191"/>
            <a:ext cx="2549563" cy="288718"/>
          </a:xfrm>
          <a:custGeom>
            <a:avLst/>
            <a:gdLst/>
            <a:ahLst/>
            <a:cxnLst/>
            <a:rect l="l" t="t" r="r" b="b"/>
            <a:pathLst>
              <a:path w="5099125" h="577347" extrusionOk="0">
                <a:moveTo>
                  <a:pt x="0" y="0"/>
                </a:moveTo>
                <a:lnTo>
                  <a:pt x="5099125" y="0"/>
                </a:lnTo>
                <a:lnTo>
                  <a:pt x="4518212" y="577347"/>
                </a:lnTo>
                <a:lnTo>
                  <a:pt x="0" y="566590"/>
                </a:ln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900"/>
              <a:buFont typeface="Century Gothic"/>
              <a:buNone/>
            </a:pPr>
            <a:endParaRPr sz="900">
              <a:solidFill>
                <a:schemeClr val="lt1"/>
              </a:solidFill>
              <a:latin typeface="Century Gothic"/>
              <a:ea typeface="Century Gothic"/>
              <a:cs typeface="Century Gothic"/>
              <a:sym typeface="Century Gothic"/>
            </a:endParaRPr>
          </a:p>
        </p:txBody>
      </p:sp>
      <p:sp>
        <p:nvSpPr>
          <p:cNvPr id="361" name="Google Shape;361;p48"/>
          <p:cNvSpPr/>
          <p:nvPr/>
        </p:nvSpPr>
        <p:spPr>
          <a:xfrm>
            <a:off x="3147726" y="1108191"/>
            <a:ext cx="2549563" cy="288718"/>
          </a:xfrm>
          <a:custGeom>
            <a:avLst/>
            <a:gdLst/>
            <a:ahLst/>
            <a:cxnLst/>
            <a:rect l="l" t="t" r="r" b="b"/>
            <a:pathLst>
              <a:path w="5099125" h="577347" extrusionOk="0">
                <a:moveTo>
                  <a:pt x="0" y="0"/>
                </a:moveTo>
                <a:lnTo>
                  <a:pt x="5099125" y="0"/>
                </a:lnTo>
                <a:lnTo>
                  <a:pt x="4518212" y="577347"/>
                </a:lnTo>
                <a:lnTo>
                  <a:pt x="0" y="566590"/>
                </a:ln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900"/>
              <a:buFont typeface="Century Gothic"/>
              <a:buNone/>
            </a:pPr>
            <a:endParaRPr sz="900">
              <a:solidFill>
                <a:schemeClr val="lt1"/>
              </a:solidFill>
              <a:latin typeface="Century Gothic"/>
              <a:ea typeface="Century Gothic"/>
              <a:cs typeface="Century Gothic"/>
              <a:sym typeface="Century Gothic"/>
            </a:endParaRPr>
          </a:p>
        </p:txBody>
      </p:sp>
      <p:sp>
        <p:nvSpPr>
          <p:cNvPr id="362" name="Google Shape;362;p48"/>
          <p:cNvSpPr txBox="1">
            <a:spLocks noGrp="1"/>
          </p:cNvSpPr>
          <p:nvPr>
            <p:ph type="body" idx="1"/>
          </p:nvPr>
        </p:nvSpPr>
        <p:spPr>
          <a:xfrm>
            <a:off x="271134" y="1663174"/>
            <a:ext cx="2363783" cy="153207"/>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3" name="Google Shape;363;p48"/>
          <p:cNvSpPr txBox="1">
            <a:spLocks noGrp="1"/>
          </p:cNvSpPr>
          <p:nvPr>
            <p:ph type="title"/>
          </p:nvPr>
        </p:nvSpPr>
        <p:spPr>
          <a:xfrm>
            <a:off x="269875" y="270042"/>
            <a:ext cx="6372225" cy="180027"/>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4" name="Google Shape;364;p48"/>
          <p:cNvSpPr txBox="1">
            <a:spLocks noGrp="1"/>
          </p:cNvSpPr>
          <p:nvPr>
            <p:ph type="body" idx="2"/>
          </p:nvPr>
        </p:nvSpPr>
        <p:spPr>
          <a:xfrm>
            <a:off x="269874" y="450070"/>
            <a:ext cx="6372226" cy="153206"/>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1000"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5" name="Google Shape;365;p48"/>
          <p:cNvSpPr txBox="1">
            <a:spLocks noGrp="1"/>
          </p:cNvSpPr>
          <p:nvPr>
            <p:ph type="ftr" idx="11"/>
          </p:nvPr>
        </p:nvSpPr>
        <p:spPr>
          <a:xfrm>
            <a:off x="269876" y="4770736"/>
            <a:ext cx="5760244" cy="34199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Clr>
                <a:schemeClr val="dk1"/>
              </a:buClr>
              <a:buSzPts val="6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66" name="Google Shape;366;p48"/>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1pPr>
            <a:lvl2pPr marL="0" lvl="1"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2pPr>
            <a:lvl3pPr marL="0" lvl="2"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3pPr>
            <a:lvl4pPr marL="0" lvl="3"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4pPr>
            <a:lvl5pPr marL="0" lvl="4"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5pPr>
            <a:lvl6pPr marL="0" lvl="5"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6pPr>
            <a:lvl7pPr marL="0" lvl="6"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7pPr>
            <a:lvl8pPr marL="0" lvl="7"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8pPr>
            <a:lvl9pPr marL="0" lvl="8" indent="0" algn="r">
              <a:spcBef>
                <a:spcPts val="0"/>
              </a:spcBef>
              <a:buClr>
                <a:schemeClr val="dk1"/>
              </a:buClr>
              <a:buSzPts val="600"/>
              <a:buFont typeface="Century Gothic"/>
              <a:buNone/>
              <a:defRPr sz="600" b="1">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367" name="Google Shape;367;p48"/>
          <p:cNvSpPr txBox="1">
            <a:spLocks noGrp="1"/>
          </p:cNvSpPr>
          <p:nvPr>
            <p:ph type="body" idx="3"/>
          </p:nvPr>
        </p:nvSpPr>
        <p:spPr>
          <a:xfrm>
            <a:off x="275822" y="1816381"/>
            <a:ext cx="2359095" cy="2872813"/>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8" name="Google Shape;368;p48"/>
          <p:cNvSpPr txBox="1">
            <a:spLocks noGrp="1"/>
          </p:cNvSpPr>
          <p:nvPr>
            <p:ph type="body" idx="4"/>
          </p:nvPr>
        </p:nvSpPr>
        <p:spPr>
          <a:xfrm>
            <a:off x="3149600" y="1651615"/>
            <a:ext cx="2359095" cy="164765"/>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1">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9" name="Google Shape;369;p48"/>
          <p:cNvSpPr txBox="1">
            <a:spLocks noGrp="1"/>
          </p:cNvSpPr>
          <p:nvPr>
            <p:ph type="body" idx="5"/>
          </p:nvPr>
        </p:nvSpPr>
        <p:spPr>
          <a:xfrm>
            <a:off x="3143655" y="1804822"/>
            <a:ext cx="2359095" cy="2884372"/>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0" name="Google Shape;370;p48"/>
          <p:cNvSpPr txBox="1">
            <a:spLocks noGrp="1"/>
          </p:cNvSpPr>
          <p:nvPr>
            <p:ph type="body" idx="6"/>
          </p:nvPr>
        </p:nvSpPr>
        <p:spPr>
          <a:xfrm>
            <a:off x="269875" y="820048"/>
            <a:ext cx="2795930" cy="288719"/>
          </a:xfrm>
          <a:prstGeom prst="rect">
            <a:avLst/>
          </a:prstGeom>
          <a:noFill/>
          <a:ln>
            <a:noFill/>
          </a:ln>
        </p:spPr>
        <p:txBody>
          <a:bodyPr spcFirstLastPara="1" wrap="square" lIns="162000" tIns="0" rIns="68575" bIns="34275" anchor="ctr" anchorCtr="0">
            <a:noAutofit/>
          </a:bodyPr>
          <a:lstStyle>
            <a:lvl1pPr marL="457200" lvl="0" indent="-228600" algn="l">
              <a:lnSpc>
                <a:spcPct val="110000"/>
              </a:lnSpc>
              <a:spcBef>
                <a:spcPts val="1100"/>
              </a:spcBef>
              <a:spcAft>
                <a:spcPts val="0"/>
              </a:spcAft>
              <a:buClr>
                <a:schemeClr val="lt1"/>
              </a:buClr>
              <a:buSzPts val="800"/>
              <a:buFont typeface="Century Gothic"/>
              <a:buNone/>
              <a:defRPr b="1">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1" name="Google Shape;371;p48"/>
          <p:cNvSpPr txBox="1">
            <a:spLocks noGrp="1"/>
          </p:cNvSpPr>
          <p:nvPr>
            <p:ph type="body" idx="7"/>
          </p:nvPr>
        </p:nvSpPr>
        <p:spPr>
          <a:xfrm>
            <a:off x="3147725" y="820048"/>
            <a:ext cx="2778140" cy="288719"/>
          </a:xfrm>
          <a:prstGeom prst="rect">
            <a:avLst/>
          </a:prstGeom>
          <a:noFill/>
          <a:ln>
            <a:noFill/>
          </a:ln>
        </p:spPr>
        <p:txBody>
          <a:bodyPr spcFirstLastPara="1" wrap="square" lIns="162000" tIns="0" rIns="68575" bIns="34275" anchor="ctr" anchorCtr="0">
            <a:noAutofit/>
          </a:bodyPr>
          <a:lstStyle>
            <a:lvl1pPr marL="457200" lvl="0" indent="-228600" algn="l">
              <a:lnSpc>
                <a:spcPct val="110000"/>
              </a:lnSpc>
              <a:spcBef>
                <a:spcPts val="1100"/>
              </a:spcBef>
              <a:spcAft>
                <a:spcPts val="0"/>
              </a:spcAft>
              <a:buClr>
                <a:schemeClr val="lt1"/>
              </a:buClr>
              <a:buSzPts val="800"/>
              <a:buFont typeface="Century Gothic"/>
              <a:buNone/>
              <a:defRPr b="1">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ext with image or diagram">
  <p:cSld name="Text with image or diagram">
    <p:bg>
      <p:bgPr>
        <a:solidFill>
          <a:schemeClr val="lt1"/>
        </a:solidFill>
        <a:effectLst/>
      </p:bgPr>
    </p:bg>
    <p:spTree>
      <p:nvGrpSpPr>
        <p:cNvPr id="1" name="Shape 372"/>
        <p:cNvGrpSpPr/>
        <p:nvPr/>
      </p:nvGrpSpPr>
      <p:grpSpPr>
        <a:xfrm>
          <a:off x="0" y="0"/>
          <a:ext cx="0" cy="0"/>
          <a:chOff x="0" y="0"/>
          <a:chExt cx="0" cy="0"/>
        </a:xfrm>
      </p:grpSpPr>
      <p:sp>
        <p:nvSpPr>
          <p:cNvPr id="373" name="Google Shape;373;p49"/>
          <p:cNvSpPr txBox="1">
            <a:spLocks noGrp="1"/>
          </p:cNvSpPr>
          <p:nvPr>
            <p:ph type="body" idx="1"/>
          </p:nvPr>
        </p:nvSpPr>
        <p:spPr>
          <a:xfrm>
            <a:off x="3149601" y="-1"/>
            <a:ext cx="5994400" cy="5143501"/>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4" name="Google Shape;374;p49"/>
          <p:cNvSpPr txBox="1">
            <a:spLocks noGrp="1"/>
          </p:cNvSpPr>
          <p:nvPr>
            <p:ph type="title"/>
          </p:nvPr>
        </p:nvSpPr>
        <p:spPr>
          <a:xfrm>
            <a:off x="269876" y="270042"/>
            <a:ext cx="2879725" cy="284876"/>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75" name="Google Shape;375;p49"/>
          <p:cNvSpPr txBox="1">
            <a:spLocks noGrp="1"/>
          </p:cNvSpPr>
          <p:nvPr>
            <p:ph type="body" idx="2"/>
          </p:nvPr>
        </p:nvSpPr>
        <p:spPr>
          <a:xfrm>
            <a:off x="269875" y="556785"/>
            <a:ext cx="2790032" cy="36373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6" name="Google Shape;376;p49"/>
          <p:cNvSpPr txBox="1">
            <a:spLocks noGrp="1"/>
          </p:cNvSpPr>
          <p:nvPr>
            <p:ph type="body" idx="3"/>
          </p:nvPr>
        </p:nvSpPr>
        <p:spPr>
          <a:xfrm>
            <a:off x="269875" y="1100982"/>
            <a:ext cx="2790032" cy="209336"/>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accent2"/>
              </a:buClr>
              <a:buSzPts val="800"/>
              <a:buFont typeface="Century Gothic"/>
              <a:buNone/>
              <a:defRPr sz="900" b="1">
                <a:solidFill>
                  <a:schemeClr val="accent2"/>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7" name="Google Shape;377;p49"/>
          <p:cNvSpPr txBox="1">
            <a:spLocks noGrp="1"/>
          </p:cNvSpPr>
          <p:nvPr>
            <p:ph type="body" idx="4"/>
          </p:nvPr>
        </p:nvSpPr>
        <p:spPr>
          <a:xfrm>
            <a:off x="269875" y="1310318"/>
            <a:ext cx="2790032" cy="2959255"/>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8" name="Google Shape;378;p49"/>
          <p:cNvSpPr txBox="1">
            <a:spLocks noGrp="1"/>
          </p:cNvSpPr>
          <p:nvPr>
            <p:ph type="ftr" idx="11"/>
          </p:nvPr>
        </p:nvSpPr>
        <p:spPr>
          <a:xfrm>
            <a:off x="269875" y="4770736"/>
            <a:ext cx="432038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79" name="Google Shape;379;p49"/>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xt with image or diagram DARK">
  <p:cSld name="Text with image or diagram DARK">
    <p:bg>
      <p:bgPr>
        <a:solidFill>
          <a:schemeClr val="dk1"/>
        </a:solidFill>
        <a:effectLst/>
      </p:bgPr>
    </p:bg>
    <p:spTree>
      <p:nvGrpSpPr>
        <p:cNvPr id="1" name="Shape 380"/>
        <p:cNvGrpSpPr/>
        <p:nvPr/>
      </p:nvGrpSpPr>
      <p:grpSpPr>
        <a:xfrm>
          <a:off x="0" y="0"/>
          <a:ext cx="0" cy="0"/>
          <a:chOff x="0" y="0"/>
          <a:chExt cx="0" cy="0"/>
        </a:xfrm>
      </p:grpSpPr>
      <p:sp>
        <p:nvSpPr>
          <p:cNvPr id="381" name="Google Shape;381;p50"/>
          <p:cNvSpPr txBox="1">
            <a:spLocks noGrp="1"/>
          </p:cNvSpPr>
          <p:nvPr>
            <p:ph type="body" idx="1"/>
          </p:nvPr>
        </p:nvSpPr>
        <p:spPr>
          <a:xfrm>
            <a:off x="3149601" y="-1"/>
            <a:ext cx="5994400" cy="5143501"/>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a:solidFill>
                  <a:schemeClr val="lt1"/>
                </a:solidFill>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82" name="Google Shape;382;p50"/>
          <p:cNvSpPr txBox="1">
            <a:spLocks noGrp="1"/>
          </p:cNvSpPr>
          <p:nvPr>
            <p:ph type="title"/>
          </p:nvPr>
        </p:nvSpPr>
        <p:spPr>
          <a:xfrm>
            <a:off x="269876" y="270042"/>
            <a:ext cx="2790031" cy="284876"/>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3" name="Google Shape;383;p50"/>
          <p:cNvSpPr txBox="1">
            <a:spLocks noGrp="1"/>
          </p:cNvSpPr>
          <p:nvPr>
            <p:ph type="body" idx="2"/>
          </p:nvPr>
        </p:nvSpPr>
        <p:spPr>
          <a:xfrm>
            <a:off x="269875" y="604007"/>
            <a:ext cx="2790032" cy="36373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84" name="Google Shape;384;p50"/>
          <p:cNvSpPr txBox="1">
            <a:spLocks noGrp="1"/>
          </p:cNvSpPr>
          <p:nvPr>
            <p:ph type="body" idx="3"/>
          </p:nvPr>
        </p:nvSpPr>
        <p:spPr>
          <a:xfrm>
            <a:off x="269875" y="1100982"/>
            <a:ext cx="2790032" cy="209336"/>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accent2"/>
              </a:buClr>
              <a:buSzPts val="800"/>
              <a:buFont typeface="Century Gothic"/>
              <a:buNone/>
              <a:defRPr sz="900" b="1">
                <a:solidFill>
                  <a:schemeClr val="accent2"/>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85" name="Google Shape;385;p50"/>
          <p:cNvSpPr txBox="1">
            <a:spLocks noGrp="1"/>
          </p:cNvSpPr>
          <p:nvPr>
            <p:ph type="body" idx="4"/>
          </p:nvPr>
        </p:nvSpPr>
        <p:spPr>
          <a:xfrm>
            <a:off x="269875" y="1310318"/>
            <a:ext cx="2790032" cy="2959255"/>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86" name="Google Shape;386;p50"/>
          <p:cNvSpPr txBox="1">
            <a:spLocks noGrp="1"/>
          </p:cNvSpPr>
          <p:nvPr>
            <p:ph type="ftr" idx="11"/>
          </p:nvPr>
        </p:nvSpPr>
        <p:spPr>
          <a:xfrm>
            <a:off x="269875" y="4770736"/>
            <a:ext cx="432038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87" name="Google Shape;387;p50"/>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3 column bullets">
  <p:cSld name="Title and Content 3 column bullets">
    <p:spTree>
      <p:nvGrpSpPr>
        <p:cNvPr id="1" name="Shape 388"/>
        <p:cNvGrpSpPr/>
        <p:nvPr/>
      </p:nvGrpSpPr>
      <p:grpSpPr>
        <a:xfrm>
          <a:off x="0" y="0"/>
          <a:ext cx="0" cy="0"/>
          <a:chOff x="0" y="0"/>
          <a:chExt cx="0" cy="0"/>
        </a:xfrm>
      </p:grpSpPr>
      <p:sp>
        <p:nvSpPr>
          <p:cNvPr id="389" name="Google Shape;389;p51"/>
          <p:cNvSpPr txBox="1">
            <a:spLocks noGrp="1"/>
          </p:cNvSpPr>
          <p:nvPr>
            <p:ph type="body" idx="1"/>
          </p:nvPr>
        </p:nvSpPr>
        <p:spPr>
          <a:xfrm>
            <a:off x="269876" y="1095544"/>
            <a:ext cx="5670550" cy="3537178"/>
          </a:xfrm>
          <a:prstGeom prst="rect">
            <a:avLst/>
          </a:prstGeom>
          <a:noFill/>
          <a:ln>
            <a:noFill/>
          </a:ln>
        </p:spPr>
        <p:txBody>
          <a:bodyPr spcFirstLastPara="1" wrap="square" lIns="68575" tIns="34275" rIns="68575" bIns="34275" anchor="t" anchorCtr="0">
            <a:noAutofit/>
          </a:bodyPr>
          <a:lstStyle>
            <a:lvl1pPr marL="457200" lvl="0" indent="-273050" algn="l">
              <a:lnSpc>
                <a:spcPct val="110000"/>
              </a:lnSpc>
              <a:spcBef>
                <a:spcPts val="800"/>
              </a:spcBef>
              <a:spcAft>
                <a:spcPts val="0"/>
              </a:spcAft>
              <a:buClr>
                <a:schemeClr val="dk1"/>
              </a:buClr>
              <a:buSzPts val="700"/>
              <a:buFont typeface="Century Gothic"/>
              <a:buChar char="•"/>
              <a:defRPr sz="900">
                <a:solidFill>
                  <a:schemeClr val="dk1"/>
                </a:solidFill>
                <a:latin typeface="Century Gothic"/>
                <a:ea typeface="Century Gothic"/>
                <a:cs typeface="Century Gothic"/>
                <a:sym typeface="Century Gothic"/>
              </a:defRPr>
            </a:lvl1pPr>
            <a:lvl2pPr marL="914400" lvl="1" indent="-279400" algn="l">
              <a:lnSpc>
                <a:spcPct val="110000"/>
              </a:lnSpc>
              <a:spcBef>
                <a:spcPts val="1100"/>
              </a:spcBef>
              <a:spcAft>
                <a:spcPts val="0"/>
              </a:spcAft>
              <a:buClr>
                <a:schemeClr val="dk1"/>
              </a:buClr>
              <a:buSzPts val="800"/>
              <a:buChar char="•"/>
              <a:defRPr/>
            </a:lvl2pPr>
            <a:lvl3pPr marL="1371600" lvl="2" indent="-228600" algn="l">
              <a:lnSpc>
                <a:spcPct val="110000"/>
              </a:lnSpc>
              <a:spcBef>
                <a:spcPts val="1100"/>
              </a:spcBef>
              <a:spcAft>
                <a:spcPts val="0"/>
              </a:spcAft>
              <a:buClr>
                <a:schemeClr val="dk1"/>
              </a:buClr>
              <a:buSzPts val="1000"/>
              <a:buNone/>
              <a:defRPr/>
            </a:lvl3pPr>
            <a:lvl4pPr marL="1828800" lvl="3" indent="-228600" algn="l">
              <a:lnSpc>
                <a:spcPct val="110000"/>
              </a:lnSpc>
              <a:spcBef>
                <a:spcPts val="1100"/>
              </a:spcBef>
              <a:spcAft>
                <a:spcPts val="0"/>
              </a:spcAft>
              <a:buClr>
                <a:schemeClr val="dk1"/>
              </a:buClr>
              <a:buSzPts val="1000"/>
              <a:buNone/>
              <a:defRPr/>
            </a:lvl4pPr>
            <a:lvl5pPr marL="2286000" lvl="4" indent="-228600" algn="l">
              <a:lnSpc>
                <a:spcPct val="110000"/>
              </a:lnSpc>
              <a:spcBef>
                <a:spcPts val="1100"/>
              </a:spcBef>
              <a:spcAft>
                <a:spcPts val="0"/>
              </a:spcAft>
              <a:buClr>
                <a:schemeClr val="dk1"/>
              </a:buClr>
              <a:buSzPts val="10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90" name="Google Shape;390;p51"/>
          <p:cNvSpPr txBox="1">
            <a:spLocks noGrp="1"/>
          </p:cNvSpPr>
          <p:nvPr>
            <p:ph type="title"/>
          </p:nvPr>
        </p:nvSpPr>
        <p:spPr>
          <a:xfrm>
            <a:off x="269876" y="270042"/>
            <a:ext cx="6372224"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91" name="Google Shape;391;p51"/>
          <p:cNvSpPr txBox="1">
            <a:spLocks noGrp="1"/>
          </p:cNvSpPr>
          <p:nvPr>
            <p:ph type="body" idx="2"/>
          </p:nvPr>
        </p:nvSpPr>
        <p:spPr>
          <a:xfrm>
            <a:off x="269874" y="450070"/>
            <a:ext cx="6372226" cy="230756"/>
          </a:xfrm>
          <a:prstGeom prst="rect">
            <a:avLst/>
          </a:prstGeom>
          <a:noFill/>
          <a:ln>
            <a:noFill/>
          </a:ln>
        </p:spPr>
        <p:txBody>
          <a:bodyPr spcFirstLastPara="1" wrap="square" lIns="0" tIns="0" rIns="68575" bIns="34275" anchor="t" anchorCtr="0">
            <a:noAutofit/>
          </a:bodyPr>
          <a:lstStyle>
            <a:lvl1pPr marL="457200" marR="0" lvl="0" indent="-228600" algn="l">
              <a:lnSpc>
                <a:spcPct val="110000"/>
              </a:lnSpc>
              <a:spcBef>
                <a:spcPts val="0"/>
              </a:spcBef>
              <a:spcAft>
                <a:spcPts val="0"/>
              </a:spcAft>
              <a:buClr>
                <a:schemeClr val="dk1"/>
              </a:buClr>
              <a:buSzPts val="800"/>
              <a:buFont typeface="Century Gothic"/>
              <a:buNone/>
              <a:defRPr sz="1000"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92" name="Google Shape;392;p51"/>
          <p:cNvSpPr txBox="1">
            <a:spLocks noGrp="1"/>
          </p:cNvSpPr>
          <p:nvPr>
            <p:ph type="ftr" idx="11"/>
          </p:nvPr>
        </p:nvSpPr>
        <p:spPr>
          <a:xfrm>
            <a:off x="269876" y="4770736"/>
            <a:ext cx="5760244" cy="34199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93" name="Google Shape;393;p51"/>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dk1"/>
        </a:solidFill>
        <a:effectLst/>
      </p:bgPr>
    </p:bg>
    <p:spTree>
      <p:nvGrpSpPr>
        <p:cNvPr id="1" name="Shape 394"/>
        <p:cNvGrpSpPr/>
        <p:nvPr/>
      </p:nvGrpSpPr>
      <p:grpSpPr>
        <a:xfrm>
          <a:off x="0" y="0"/>
          <a:ext cx="0" cy="0"/>
          <a:chOff x="0" y="0"/>
          <a:chExt cx="0" cy="0"/>
        </a:xfrm>
      </p:grpSpPr>
      <p:sp>
        <p:nvSpPr>
          <p:cNvPr id="395" name="Google Shape;395;p52"/>
          <p:cNvSpPr txBox="1">
            <a:spLocks noGrp="1"/>
          </p:cNvSpPr>
          <p:nvPr>
            <p:ph type="title"/>
          </p:nvPr>
        </p:nvSpPr>
        <p:spPr>
          <a:xfrm>
            <a:off x="269876" y="270042"/>
            <a:ext cx="6372224"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96" name="Google Shape;396;p52"/>
          <p:cNvSpPr txBox="1">
            <a:spLocks noGrp="1"/>
          </p:cNvSpPr>
          <p:nvPr>
            <p:ph type="body" idx="1"/>
          </p:nvPr>
        </p:nvSpPr>
        <p:spPr>
          <a:xfrm>
            <a:off x="269876" y="1095544"/>
            <a:ext cx="5760244" cy="3537178"/>
          </a:xfrm>
          <a:prstGeom prst="rect">
            <a:avLst/>
          </a:prstGeom>
          <a:noFill/>
          <a:ln>
            <a:noFill/>
          </a:ln>
        </p:spPr>
        <p:txBody>
          <a:bodyPr spcFirstLastPara="1" wrap="square" lIns="68575" tIns="34275" rIns="68575" bIns="34275" anchor="t" anchorCtr="0">
            <a:noAutofit/>
          </a:bodyPr>
          <a:lstStyle>
            <a:lvl1pPr marL="457200" marR="0" lvl="0" indent="-273050" algn="l">
              <a:lnSpc>
                <a:spcPct val="110000"/>
              </a:lnSpc>
              <a:spcBef>
                <a:spcPts val="800"/>
              </a:spcBef>
              <a:spcAft>
                <a:spcPts val="0"/>
              </a:spcAft>
              <a:buClr>
                <a:schemeClr val="lt1"/>
              </a:buClr>
              <a:buSzPts val="700"/>
              <a:buFont typeface="Century Gothic"/>
              <a:buChar char="•"/>
              <a:defRPr sz="900">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97" name="Google Shape;397;p52"/>
          <p:cNvSpPr txBox="1">
            <a:spLocks noGrp="1"/>
          </p:cNvSpPr>
          <p:nvPr>
            <p:ph type="body" idx="2"/>
          </p:nvPr>
        </p:nvSpPr>
        <p:spPr>
          <a:xfrm>
            <a:off x="269874" y="450069"/>
            <a:ext cx="6372226" cy="363734"/>
          </a:xfrm>
          <a:prstGeom prst="rect">
            <a:avLst/>
          </a:prstGeom>
          <a:noFill/>
          <a:ln>
            <a:noFill/>
          </a:ln>
        </p:spPr>
        <p:txBody>
          <a:bodyPr spcFirstLastPara="1" wrap="square" lIns="0" tIns="0" rIns="68575" bIns="34275" anchor="t" anchorCtr="0">
            <a:noAutofit/>
          </a:bodyPr>
          <a:lstStyle>
            <a:lvl1pPr marL="457200" lvl="0" indent="-279400" algn="l">
              <a:lnSpc>
                <a:spcPct val="110000"/>
              </a:lnSpc>
              <a:spcBef>
                <a:spcPts val="1100"/>
              </a:spcBef>
              <a:spcAft>
                <a:spcPts val="0"/>
              </a:spcAft>
              <a:buClr>
                <a:schemeClr val="lt1"/>
              </a:buClr>
              <a:buSzPts val="800"/>
              <a:buFont typeface="Century Gothic"/>
              <a:buChar char="•"/>
              <a:defRPr sz="1000"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98" name="Google Shape;398;p52"/>
          <p:cNvSpPr txBox="1">
            <a:spLocks noGrp="1"/>
          </p:cNvSpPr>
          <p:nvPr>
            <p:ph type="ftr" idx="11"/>
          </p:nvPr>
        </p:nvSpPr>
        <p:spPr>
          <a:xfrm>
            <a:off x="269875" y="4770736"/>
            <a:ext cx="595017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99" name="Google Shape;399;p52"/>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with secondary image">
  <p:cSld name="Text with secondary image">
    <p:bg>
      <p:bgPr>
        <a:solidFill>
          <a:schemeClr val="lt1"/>
        </a:solidFill>
        <a:effectLst/>
      </p:bgPr>
    </p:bg>
    <p:spTree>
      <p:nvGrpSpPr>
        <p:cNvPr id="1" name="Shape 400"/>
        <p:cNvGrpSpPr/>
        <p:nvPr/>
      </p:nvGrpSpPr>
      <p:grpSpPr>
        <a:xfrm>
          <a:off x="0" y="0"/>
          <a:ext cx="0" cy="0"/>
          <a:chOff x="0" y="0"/>
          <a:chExt cx="0" cy="0"/>
        </a:xfrm>
      </p:grpSpPr>
      <p:sp>
        <p:nvSpPr>
          <p:cNvPr id="401" name="Google Shape;401;p53"/>
          <p:cNvSpPr>
            <a:spLocks noGrp="1"/>
          </p:cNvSpPr>
          <p:nvPr>
            <p:ph type="pic" idx="2"/>
          </p:nvPr>
        </p:nvSpPr>
        <p:spPr>
          <a:xfrm>
            <a:off x="3869532" y="0"/>
            <a:ext cx="5274469" cy="5143500"/>
          </a:xfrm>
          <a:prstGeom prst="rect">
            <a:avLst/>
          </a:prstGeom>
          <a:noFill/>
          <a:ln>
            <a:noFill/>
          </a:ln>
        </p:spPr>
      </p:sp>
      <p:sp>
        <p:nvSpPr>
          <p:cNvPr id="402" name="Google Shape;402;p53"/>
          <p:cNvSpPr txBox="1">
            <a:spLocks noGrp="1"/>
          </p:cNvSpPr>
          <p:nvPr>
            <p:ph type="title"/>
          </p:nvPr>
        </p:nvSpPr>
        <p:spPr>
          <a:xfrm>
            <a:off x="269876" y="273845"/>
            <a:ext cx="3491707" cy="281073"/>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03" name="Google Shape;403;p53"/>
          <p:cNvSpPr txBox="1">
            <a:spLocks noGrp="1"/>
          </p:cNvSpPr>
          <p:nvPr>
            <p:ph type="body" idx="1"/>
          </p:nvPr>
        </p:nvSpPr>
        <p:spPr>
          <a:xfrm>
            <a:off x="269874" y="573035"/>
            <a:ext cx="3490471" cy="36373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4" name="Google Shape;404;p53"/>
          <p:cNvSpPr txBox="1">
            <a:spLocks noGrp="1"/>
          </p:cNvSpPr>
          <p:nvPr>
            <p:ph type="body" idx="3"/>
          </p:nvPr>
        </p:nvSpPr>
        <p:spPr>
          <a:xfrm>
            <a:off x="269875" y="1100394"/>
            <a:ext cx="3490471"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5" name="Google Shape;405;p53"/>
          <p:cNvSpPr txBox="1">
            <a:spLocks noGrp="1"/>
          </p:cNvSpPr>
          <p:nvPr>
            <p:ph type="body" idx="4"/>
          </p:nvPr>
        </p:nvSpPr>
        <p:spPr>
          <a:xfrm>
            <a:off x="269874" y="1288462"/>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6" name="Google Shape;406;p53"/>
          <p:cNvSpPr txBox="1">
            <a:spLocks noGrp="1"/>
          </p:cNvSpPr>
          <p:nvPr>
            <p:ph type="body" idx="5"/>
          </p:nvPr>
        </p:nvSpPr>
        <p:spPr>
          <a:xfrm>
            <a:off x="269874" y="2209246"/>
            <a:ext cx="3490471"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7" name="Google Shape;407;p53"/>
          <p:cNvSpPr txBox="1">
            <a:spLocks noGrp="1"/>
          </p:cNvSpPr>
          <p:nvPr>
            <p:ph type="body" idx="6"/>
          </p:nvPr>
        </p:nvSpPr>
        <p:spPr>
          <a:xfrm>
            <a:off x="269874" y="2397314"/>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8" name="Google Shape;408;p53"/>
          <p:cNvSpPr txBox="1">
            <a:spLocks noGrp="1"/>
          </p:cNvSpPr>
          <p:nvPr>
            <p:ph type="body" idx="7"/>
          </p:nvPr>
        </p:nvSpPr>
        <p:spPr>
          <a:xfrm>
            <a:off x="271111" y="3318098"/>
            <a:ext cx="3490471"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9" name="Google Shape;409;p53"/>
          <p:cNvSpPr txBox="1">
            <a:spLocks noGrp="1"/>
          </p:cNvSpPr>
          <p:nvPr>
            <p:ph type="body" idx="8"/>
          </p:nvPr>
        </p:nvSpPr>
        <p:spPr>
          <a:xfrm>
            <a:off x="271110" y="3506166"/>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0" name="Google Shape;410;p53"/>
          <p:cNvSpPr txBox="1">
            <a:spLocks noGrp="1"/>
          </p:cNvSpPr>
          <p:nvPr>
            <p:ph type="ftr" idx="11"/>
          </p:nvPr>
        </p:nvSpPr>
        <p:spPr>
          <a:xfrm>
            <a:off x="269875" y="4770736"/>
            <a:ext cx="432038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1" name="Google Shape;411;p53"/>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Text with secondary image">
  <p:cSld name="1_Text with secondary image">
    <p:bg>
      <p:bgPr>
        <a:solidFill>
          <a:schemeClr val="lt2"/>
        </a:solidFill>
        <a:effectLst/>
      </p:bgPr>
    </p:bg>
    <p:spTree>
      <p:nvGrpSpPr>
        <p:cNvPr id="1" name="Shape 412"/>
        <p:cNvGrpSpPr/>
        <p:nvPr/>
      </p:nvGrpSpPr>
      <p:grpSpPr>
        <a:xfrm>
          <a:off x="0" y="0"/>
          <a:ext cx="0" cy="0"/>
          <a:chOff x="0" y="0"/>
          <a:chExt cx="0" cy="0"/>
        </a:xfrm>
      </p:grpSpPr>
      <p:sp>
        <p:nvSpPr>
          <p:cNvPr id="413" name="Google Shape;413;p54"/>
          <p:cNvSpPr>
            <a:spLocks noGrp="1"/>
          </p:cNvSpPr>
          <p:nvPr>
            <p:ph type="pic" idx="2"/>
          </p:nvPr>
        </p:nvSpPr>
        <p:spPr>
          <a:xfrm>
            <a:off x="3887391" y="0"/>
            <a:ext cx="5256609" cy="5143500"/>
          </a:xfrm>
          <a:prstGeom prst="rect">
            <a:avLst/>
          </a:prstGeom>
          <a:noFill/>
          <a:ln>
            <a:noFill/>
          </a:ln>
        </p:spPr>
      </p:sp>
      <p:sp>
        <p:nvSpPr>
          <p:cNvPr id="414" name="Google Shape;414;p54"/>
          <p:cNvSpPr txBox="1">
            <a:spLocks noGrp="1"/>
          </p:cNvSpPr>
          <p:nvPr>
            <p:ph type="title"/>
          </p:nvPr>
        </p:nvSpPr>
        <p:spPr>
          <a:xfrm>
            <a:off x="269876" y="273845"/>
            <a:ext cx="3490470" cy="281073"/>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15" name="Google Shape;415;p54"/>
          <p:cNvSpPr txBox="1">
            <a:spLocks noGrp="1"/>
          </p:cNvSpPr>
          <p:nvPr>
            <p:ph type="body" idx="1"/>
          </p:nvPr>
        </p:nvSpPr>
        <p:spPr>
          <a:xfrm>
            <a:off x="269875" y="554917"/>
            <a:ext cx="3490471" cy="36045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6" name="Google Shape;416;p54"/>
          <p:cNvSpPr txBox="1">
            <a:spLocks noGrp="1"/>
          </p:cNvSpPr>
          <p:nvPr>
            <p:ph type="body" idx="3"/>
          </p:nvPr>
        </p:nvSpPr>
        <p:spPr>
          <a:xfrm>
            <a:off x="269875" y="1100394"/>
            <a:ext cx="3490471"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7" name="Google Shape;417;p54"/>
          <p:cNvSpPr txBox="1">
            <a:spLocks noGrp="1"/>
          </p:cNvSpPr>
          <p:nvPr>
            <p:ph type="body" idx="4"/>
          </p:nvPr>
        </p:nvSpPr>
        <p:spPr>
          <a:xfrm>
            <a:off x="269874" y="1288462"/>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8" name="Google Shape;418;p54"/>
          <p:cNvSpPr txBox="1">
            <a:spLocks noGrp="1"/>
          </p:cNvSpPr>
          <p:nvPr>
            <p:ph type="body" idx="5"/>
          </p:nvPr>
        </p:nvSpPr>
        <p:spPr>
          <a:xfrm>
            <a:off x="269874" y="2209246"/>
            <a:ext cx="3490471"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9" name="Google Shape;419;p54"/>
          <p:cNvSpPr txBox="1">
            <a:spLocks noGrp="1"/>
          </p:cNvSpPr>
          <p:nvPr>
            <p:ph type="body" idx="6"/>
          </p:nvPr>
        </p:nvSpPr>
        <p:spPr>
          <a:xfrm>
            <a:off x="269874" y="2397314"/>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0" name="Google Shape;420;p54"/>
          <p:cNvSpPr txBox="1">
            <a:spLocks noGrp="1"/>
          </p:cNvSpPr>
          <p:nvPr>
            <p:ph type="body" idx="7"/>
          </p:nvPr>
        </p:nvSpPr>
        <p:spPr>
          <a:xfrm>
            <a:off x="271111" y="3318098"/>
            <a:ext cx="3490471"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1" name="Google Shape;421;p54"/>
          <p:cNvSpPr txBox="1">
            <a:spLocks noGrp="1"/>
          </p:cNvSpPr>
          <p:nvPr>
            <p:ph type="body" idx="8"/>
          </p:nvPr>
        </p:nvSpPr>
        <p:spPr>
          <a:xfrm>
            <a:off x="271110" y="3506166"/>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2" name="Google Shape;422;p54"/>
          <p:cNvSpPr txBox="1">
            <a:spLocks noGrp="1"/>
          </p:cNvSpPr>
          <p:nvPr>
            <p:ph type="ftr" idx="11"/>
          </p:nvPr>
        </p:nvSpPr>
        <p:spPr>
          <a:xfrm>
            <a:off x="269875" y="4770736"/>
            <a:ext cx="432038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3" name="Google Shape;423;p54"/>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_Text with secondary image">
  <p:cSld name="2_Text with secondary image">
    <p:bg>
      <p:bgPr>
        <a:solidFill>
          <a:schemeClr val="dk1"/>
        </a:solidFill>
        <a:effectLst/>
      </p:bgPr>
    </p:bg>
    <p:spTree>
      <p:nvGrpSpPr>
        <p:cNvPr id="1" name="Shape 424"/>
        <p:cNvGrpSpPr/>
        <p:nvPr/>
      </p:nvGrpSpPr>
      <p:grpSpPr>
        <a:xfrm>
          <a:off x="0" y="0"/>
          <a:ext cx="0" cy="0"/>
          <a:chOff x="0" y="0"/>
          <a:chExt cx="0" cy="0"/>
        </a:xfrm>
      </p:grpSpPr>
      <p:sp>
        <p:nvSpPr>
          <p:cNvPr id="425" name="Google Shape;425;p55"/>
          <p:cNvSpPr>
            <a:spLocks noGrp="1"/>
          </p:cNvSpPr>
          <p:nvPr>
            <p:ph type="pic" idx="2"/>
          </p:nvPr>
        </p:nvSpPr>
        <p:spPr>
          <a:xfrm>
            <a:off x="3887391" y="0"/>
            <a:ext cx="5256609" cy="5143500"/>
          </a:xfrm>
          <a:prstGeom prst="rect">
            <a:avLst/>
          </a:prstGeom>
          <a:noFill/>
          <a:ln>
            <a:noFill/>
          </a:ln>
        </p:spPr>
      </p:sp>
      <p:sp>
        <p:nvSpPr>
          <p:cNvPr id="426" name="Google Shape;426;p55"/>
          <p:cNvSpPr txBox="1">
            <a:spLocks noGrp="1"/>
          </p:cNvSpPr>
          <p:nvPr>
            <p:ph type="title"/>
          </p:nvPr>
        </p:nvSpPr>
        <p:spPr>
          <a:xfrm>
            <a:off x="269876" y="273845"/>
            <a:ext cx="3490470" cy="281073"/>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27" name="Google Shape;427;p55"/>
          <p:cNvSpPr txBox="1">
            <a:spLocks noGrp="1"/>
          </p:cNvSpPr>
          <p:nvPr>
            <p:ph type="body" idx="1"/>
          </p:nvPr>
        </p:nvSpPr>
        <p:spPr>
          <a:xfrm>
            <a:off x="269875" y="554917"/>
            <a:ext cx="3491707" cy="36045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8" name="Google Shape;428;p55"/>
          <p:cNvSpPr txBox="1">
            <a:spLocks noGrp="1"/>
          </p:cNvSpPr>
          <p:nvPr>
            <p:ph type="body" idx="3"/>
          </p:nvPr>
        </p:nvSpPr>
        <p:spPr>
          <a:xfrm>
            <a:off x="269875" y="1100394"/>
            <a:ext cx="3490471"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9" name="Google Shape;429;p55"/>
          <p:cNvSpPr txBox="1">
            <a:spLocks noGrp="1"/>
          </p:cNvSpPr>
          <p:nvPr>
            <p:ph type="body" idx="4"/>
          </p:nvPr>
        </p:nvSpPr>
        <p:spPr>
          <a:xfrm>
            <a:off x="269874" y="1288462"/>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0" name="Google Shape;430;p55"/>
          <p:cNvSpPr txBox="1">
            <a:spLocks noGrp="1"/>
          </p:cNvSpPr>
          <p:nvPr>
            <p:ph type="body" idx="5"/>
          </p:nvPr>
        </p:nvSpPr>
        <p:spPr>
          <a:xfrm>
            <a:off x="269874" y="2209246"/>
            <a:ext cx="3490471"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1" name="Google Shape;431;p55"/>
          <p:cNvSpPr txBox="1">
            <a:spLocks noGrp="1"/>
          </p:cNvSpPr>
          <p:nvPr>
            <p:ph type="body" idx="6"/>
          </p:nvPr>
        </p:nvSpPr>
        <p:spPr>
          <a:xfrm>
            <a:off x="269874" y="2397314"/>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2" name="Google Shape;432;p55"/>
          <p:cNvSpPr txBox="1">
            <a:spLocks noGrp="1"/>
          </p:cNvSpPr>
          <p:nvPr>
            <p:ph type="body" idx="7"/>
          </p:nvPr>
        </p:nvSpPr>
        <p:spPr>
          <a:xfrm>
            <a:off x="271111" y="3318098"/>
            <a:ext cx="3490471"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3" name="Google Shape;433;p55"/>
          <p:cNvSpPr txBox="1">
            <a:spLocks noGrp="1"/>
          </p:cNvSpPr>
          <p:nvPr>
            <p:ph type="body" idx="8"/>
          </p:nvPr>
        </p:nvSpPr>
        <p:spPr>
          <a:xfrm>
            <a:off x="271110" y="3506166"/>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4" name="Google Shape;434;p55"/>
          <p:cNvSpPr txBox="1">
            <a:spLocks noGrp="1"/>
          </p:cNvSpPr>
          <p:nvPr>
            <p:ph type="ftr" idx="11"/>
          </p:nvPr>
        </p:nvSpPr>
        <p:spPr>
          <a:xfrm>
            <a:off x="269875" y="4770736"/>
            <a:ext cx="432038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5" name="Google Shape;435;p55"/>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text with secondary image">
  <p:cSld name="Big text with secondary image">
    <p:bg>
      <p:bgPr>
        <a:solidFill>
          <a:schemeClr val="lt2"/>
        </a:solidFill>
        <a:effectLst/>
      </p:bgPr>
    </p:bg>
    <p:spTree>
      <p:nvGrpSpPr>
        <p:cNvPr id="1" name="Shape 436"/>
        <p:cNvGrpSpPr/>
        <p:nvPr/>
      </p:nvGrpSpPr>
      <p:grpSpPr>
        <a:xfrm>
          <a:off x="0" y="0"/>
          <a:ext cx="0" cy="0"/>
          <a:chOff x="0" y="0"/>
          <a:chExt cx="0" cy="0"/>
        </a:xfrm>
      </p:grpSpPr>
      <p:sp>
        <p:nvSpPr>
          <p:cNvPr id="437" name="Google Shape;437;p56"/>
          <p:cNvSpPr>
            <a:spLocks noGrp="1"/>
          </p:cNvSpPr>
          <p:nvPr>
            <p:ph type="pic" idx="2"/>
          </p:nvPr>
        </p:nvSpPr>
        <p:spPr>
          <a:xfrm>
            <a:off x="3887391" y="0"/>
            <a:ext cx="5256609" cy="5143500"/>
          </a:xfrm>
          <a:prstGeom prst="rect">
            <a:avLst/>
          </a:prstGeom>
          <a:noFill/>
          <a:ln>
            <a:noFill/>
          </a:ln>
        </p:spPr>
      </p:sp>
      <p:sp>
        <p:nvSpPr>
          <p:cNvPr id="438" name="Google Shape;438;p56"/>
          <p:cNvSpPr txBox="1">
            <a:spLocks noGrp="1"/>
          </p:cNvSpPr>
          <p:nvPr>
            <p:ph type="title"/>
          </p:nvPr>
        </p:nvSpPr>
        <p:spPr>
          <a:xfrm>
            <a:off x="269876" y="273845"/>
            <a:ext cx="8586787" cy="456623"/>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400"/>
              <a:buFont typeface="Century Gothic"/>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39" name="Google Shape;439;p56"/>
          <p:cNvSpPr txBox="1">
            <a:spLocks noGrp="1"/>
          </p:cNvSpPr>
          <p:nvPr>
            <p:ph type="body" idx="1"/>
          </p:nvPr>
        </p:nvSpPr>
        <p:spPr>
          <a:xfrm>
            <a:off x="269874" y="730467"/>
            <a:ext cx="3490471" cy="36045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1200"/>
              <a:buFont typeface="Century Gothic"/>
              <a:buNone/>
              <a:defRPr sz="1400"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0" name="Google Shape;440;p56"/>
          <p:cNvSpPr txBox="1">
            <a:spLocks noGrp="1"/>
          </p:cNvSpPr>
          <p:nvPr>
            <p:ph type="ftr" idx="11"/>
          </p:nvPr>
        </p:nvSpPr>
        <p:spPr>
          <a:xfrm>
            <a:off x="269875" y="4770736"/>
            <a:ext cx="432038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1" name="Google Shape;441;p56"/>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442" name="Google Shape;442;p56"/>
          <p:cNvSpPr txBox="1">
            <a:spLocks noGrp="1"/>
          </p:cNvSpPr>
          <p:nvPr>
            <p:ph type="body" idx="3"/>
          </p:nvPr>
        </p:nvSpPr>
        <p:spPr>
          <a:xfrm>
            <a:off x="269875" y="1288462"/>
            <a:ext cx="2790032" cy="2272705"/>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1200"/>
              <a:buFont typeface="Century Gothic"/>
              <a:buNone/>
              <a:defRPr sz="14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text with secondary image DARK">
  <p:cSld name="Big text with secondary image DARK">
    <p:bg>
      <p:bgPr>
        <a:solidFill>
          <a:schemeClr val="dk1"/>
        </a:solidFill>
        <a:effectLst/>
      </p:bgPr>
    </p:bg>
    <p:spTree>
      <p:nvGrpSpPr>
        <p:cNvPr id="1" name="Shape 443"/>
        <p:cNvGrpSpPr/>
        <p:nvPr/>
      </p:nvGrpSpPr>
      <p:grpSpPr>
        <a:xfrm>
          <a:off x="0" y="0"/>
          <a:ext cx="0" cy="0"/>
          <a:chOff x="0" y="0"/>
          <a:chExt cx="0" cy="0"/>
        </a:xfrm>
      </p:grpSpPr>
      <p:sp>
        <p:nvSpPr>
          <p:cNvPr id="444" name="Google Shape;444;p57"/>
          <p:cNvSpPr>
            <a:spLocks noGrp="1"/>
          </p:cNvSpPr>
          <p:nvPr>
            <p:ph type="pic" idx="2"/>
          </p:nvPr>
        </p:nvSpPr>
        <p:spPr>
          <a:xfrm>
            <a:off x="3887391" y="0"/>
            <a:ext cx="5256609" cy="5143500"/>
          </a:xfrm>
          <a:prstGeom prst="rect">
            <a:avLst/>
          </a:prstGeom>
          <a:noFill/>
          <a:ln>
            <a:noFill/>
          </a:ln>
        </p:spPr>
      </p:sp>
      <p:sp>
        <p:nvSpPr>
          <p:cNvPr id="445" name="Google Shape;445;p57"/>
          <p:cNvSpPr txBox="1">
            <a:spLocks noGrp="1"/>
          </p:cNvSpPr>
          <p:nvPr>
            <p:ph type="title"/>
          </p:nvPr>
        </p:nvSpPr>
        <p:spPr>
          <a:xfrm>
            <a:off x="269876" y="273845"/>
            <a:ext cx="8586787" cy="456623"/>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400"/>
              <a:buFont typeface="Century Gothic"/>
              <a:buNone/>
              <a:defRPr sz="1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46" name="Google Shape;446;p57"/>
          <p:cNvSpPr txBox="1">
            <a:spLocks noGrp="1"/>
          </p:cNvSpPr>
          <p:nvPr>
            <p:ph type="body" idx="1"/>
          </p:nvPr>
        </p:nvSpPr>
        <p:spPr>
          <a:xfrm>
            <a:off x="269874" y="730467"/>
            <a:ext cx="3490471" cy="36045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1200"/>
              <a:buFont typeface="Century Gothic"/>
              <a:buNone/>
              <a:defRPr sz="1400"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7" name="Google Shape;447;p57"/>
          <p:cNvSpPr txBox="1">
            <a:spLocks noGrp="1"/>
          </p:cNvSpPr>
          <p:nvPr>
            <p:ph type="ftr" idx="11"/>
          </p:nvPr>
        </p:nvSpPr>
        <p:spPr>
          <a:xfrm>
            <a:off x="269875" y="4770736"/>
            <a:ext cx="432038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8" name="Google Shape;448;p57"/>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449" name="Google Shape;449;p57"/>
          <p:cNvSpPr txBox="1">
            <a:spLocks noGrp="1"/>
          </p:cNvSpPr>
          <p:nvPr>
            <p:ph type="body" idx="3"/>
          </p:nvPr>
        </p:nvSpPr>
        <p:spPr>
          <a:xfrm>
            <a:off x="269875" y="1288462"/>
            <a:ext cx="2790032" cy="2272705"/>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lt1"/>
              </a:buClr>
              <a:buSzPts val="1200"/>
              <a:buFont typeface="Century Gothic"/>
              <a:buNone/>
              <a:defRPr sz="14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mparison with images">
  <p:cSld name="Comparison with images">
    <p:bg>
      <p:bgPr>
        <a:solidFill>
          <a:schemeClr val="lt1"/>
        </a:solidFill>
        <a:effectLst/>
      </p:bgPr>
    </p:bg>
    <p:spTree>
      <p:nvGrpSpPr>
        <p:cNvPr id="1" name="Shape 450"/>
        <p:cNvGrpSpPr/>
        <p:nvPr/>
      </p:nvGrpSpPr>
      <p:grpSpPr>
        <a:xfrm>
          <a:off x="0" y="0"/>
          <a:ext cx="0" cy="0"/>
          <a:chOff x="0" y="0"/>
          <a:chExt cx="0" cy="0"/>
        </a:xfrm>
      </p:grpSpPr>
      <p:sp>
        <p:nvSpPr>
          <p:cNvPr id="451" name="Google Shape;451;p58"/>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52" name="Google Shape;452;p58"/>
          <p:cNvSpPr txBox="1">
            <a:spLocks noGrp="1"/>
          </p:cNvSpPr>
          <p:nvPr>
            <p:ph type="body" idx="1"/>
          </p:nvPr>
        </p:nvSpPr>
        <p:spPr>
          <a:xfrm>
            <a:off x="269875" y="1100049"/>
            <a:ext cx="2794794" cy="1965698"/>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Font typeface="Century Gothic"/>
              <a:buNone/>
              <a:defRPr sz="900">
                <a:solidFill>
                  <a:schemeClr val="dk1"/>
                </a:solidFill>
              </a:defRPr>
            </a:lvl2pPr>
            <a:lvl3pPr marL="1371600" lvl="2" indent="-228600" algn="l">
              <a:lnSpc>
                <a:spcPct val="110000"/>
              </a:lnSpc>
              <a:spcBef>
                <a:spcPts val="1100"/>
              </a:spcBef>
              <a:spcAft>
                <a:spcPts val="0"/>
              </a:spcAft>
              <a:buClr>
                <a:schemeClr val="dk1"/>
              </a:buClr>
              <a:buSzPts val="900"/>
              <a:buFont typeface="Century Gothic"/>
              <a:buNone/>
              <a:defRPr sz="900">
                <a:solidFill>
                  <a:schemeClr val="dk1"/>
                </a:solidFill>
              </a:defRPr>
            </a:lvl3pPr>
            <a:lvl4pPr marL="1828800" lvl="3" indent="-228600" algn="l">
              <a:lnSpc>
                <a:spcPct val="110000"/>
              </a:lnSpc>
              <a:spcBef>
                <a:spcPts val="1100"/>
              </a:spcBef>
              <a:spcAft>
                <a:spcPts val="0"/>
              </a:spcAft>
              <a:buClr>
                <a:schemeClr val="dk1"/>
              </a:buClr>
              <a:buSzPts val="900"/>
              <a:buFont typeface="Century Gothic"/>
              <a:buNone/>
              <a:defRPr sz="900">
                <a:solidFill>
                  <a:schemeClr val="dk1"/>
                </a:solidFill>
              </a:defRPr>
            </a:lvl4pPr>
            <a:lvl5pPr marL="2286000" lvl="4" indent="-228600" algn="l">
              <a:lnSpc>
                <a:spcPct val="110000"/>
              </a:lnSpc>
              <a:spcBef>
                <a:spcPts val="1100"/>
              </a:spcBef>
              <a:spcAft>
                <a:spcPts val="0"/>
              </a:spcAft>
              <a:buClr>
                <a:schemeClr val="dk1"/>
              </a:buClr>
              <a:buSzPts val="900"/>
              <a:buFont typeface="Century Gothic"/>
              <a:buNone/>
              <a:defRPr sz="9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3" name="Google Shape;453;p58"/>
          <p:cNvSpPr txBox="1">
            <a:spLocks noGrp="1"/>
          </p:cNvSpPr>
          <p:nvPr>
            <p:ph type="body" idx="2"/>
          </p:nvPr>
        </p:nvSpPr>
        <p:spPr>
          <a:xfrm>
            <a:off x="269875" y="450070"/>
            <a:ext cx="6372225" cy="17743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4" name="Google Shape;454;p58"/>
          <p:cNvSpPr txBox="1">
            <a:spLocks noGrp="1"/>
          </p:cNvSpPr>
          <p:nvPr>
            <p:ph type="body" idx="3"/>
          </p:nvPr>
        </p:nvSpPr>
        <p:spPr>
          <a:xfrm>
            <a:off x="3149600" y="1100049"/>
            <a:ext cx="2790825" cy="1965698"/>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Font typeface="Century Gothic"/>
              <a:buNone/>
              <a:defRPr sz="900">
                <a:solidFill>
                  <a:schemeClr val="dk1"/>
                </a:solidFill>
              </a:defRPr>
            </a:lvl2pPr>
            <a:lvl3pPr marL="1371600" lvl="2" indent="-228600" algn="l">
              <a:lnSpc>
                <a:spcPct val="110000"/>
              </a:lnSpc>
              <a:spcBef>
                <a:spcPts val="1100"/>
              </a:spcBef>
              <a:spcAft>
                <a:spcPts val="0"/>
              </a:spcAft>
              <a:buClr>
                <a:schemeClr val="dk1"/>
              </a:buClr>
              <a:buSzPts val="900"/>
              <a:buFont typeface="Century Gothic"/>
              <a:buNone/>
              <a:defRPr sz="900">
                <a:solidFill>
                  <a:schemeClr val="dk1"/>
                </a:solidFill>
              </a:defRPr>
            </a:lvl3pPr>
            <a:lvl4pPr marL="1828800" lvl="3" indent="-228600" algn="l">
              <a:lnSpc>
                <a:spcPct val="110000"/>
              </a:lnSpc>
              <a:spcBef>
                <a:spcPts val="1100"/>
              </a:spcBef>
              <a:spcAft>
                <a:spcPts val="0"/>
              </a:spcAft>
              <a:buClr>
                <a:schemeClr val="dk1"/>
              </a:buClr>
              <a:buSzPts val="900"/>
              <a:buFont typeface="Century Gothic"/>
              <a:buNone/>
              <a:defRPr sz="900">
                <a:solidFill>
                  <a:schemeClr val="dk1"/>
                </a:solidFill>
              </a:defRPr>
            </a:lvl4pPr>
            <a:lvl5pPr marL="2286000" lvl="4" indent="-228600" algn="l">
              <a:lnSpc>
                <a:spcPct val="110000"/>
              </a:lnSpc>
              <a:spcBef>
                <a:spcPts val="1100"/>
              </a:spcBef>
              <a:spcAft>
                <a:spcPts val="0"/>
              </a:spcAft>
              <a:buClr>
                <a:schemeClr val="dk1"/>
              </a:buClr>
              <a:buSzPts val="900"/>
              <a:buFont typeface="Century Gothic"/>
              <a:buNone/>
              <a:defRPr sz="9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5" name="Google Shape;455;p58"/>
          <p:cNvSpPr txBox="1">
            <a:spLocks noGrp="1"/>
          </p:cNvSpPr>
          <p:nvPr>
            <p:ph type="body" idx="4"/>
          </p:nvPr>
        </p:nvSpPr>
        <p:spPr>
          <a:xfrm>
            <a:off x="6030120" y="1100049"/>
            <a:ext cx="2826543" cy="1965698"/>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Font typeface="Century Gothic"/>
              <a:buNone/>
              <a:defRPr sz="900">
                <a:solidFill>
                  <a:schemeClr val="dk1"/>
                </a:solidFill>
              </a:defRPr>
            </a:lvl2pPr>
            <a:lvl3pPr marL="1371600" lvl="2" indent="-228600" algn="l">
              <a:lnSpc>
                <a:spcPct val="110000"/>
              </a:lnSpc>
              <a:spcBef>
                <a:spcPts val="1100"/>
              </a:spcBef>
              <a:spcAft>
                <a:spcPts val="0"/>
              </a:spcAft>
              <a:buClr>
                <a:schemeClr val="dk1"/>
              </a:buClr>
              <a:buSzPts val="900"/>
              <a:buFont typeface="Century Gothic"/>
              <a:buNone/>
              <a:defRPr sz="900">
                <a:solidFill>
                  <a:schemeClr val="dk1"/>
                </a:solidFill>
              </a:defRPr>
            </a:lvl3pPr>
            <a:lvl4pPr marL="1828800" lvl="3" indent="-228600" algn="l">
              <a:lnSpc>
                <a:spcPct val="110000"/>
              </a:lnSpc>
              <a:spcBef>
                <a:spcPts val="1100"/>
              </a:spcBef>
              <a:spcAft>
                <a:spcPts val="0"/>
              </a:spcAft>
              <a:buClr>
                <a:schemeClr val="dk1"/>
              </a:buClr>
              <a:buSzPts val="900"/>
              <a:buFont typeface="Century Gothic"/>
              <a:buNone/>
              <a:defRPr sz="900">
                <a:solidFill>
                  <a:schemeClr val="dk1"/>
                </a:solidFill>
              </a:defRPr>
            </a:lvl4pPr>
            <a:lvl5pPr marL="2286000" lvl="4" indent="-228600" algn="l">
              <a:lnSpc>
                <a:spcPct val="110000"/>
              </a:lnSpc>
              <a:spcBef>
                <a:spcPts val="1100"/>
              </a:spcBef>
              <a:spcAft>
                <a:spcPts val="0"/>
              </a:spcAft>
              <a:buClr>
                <a:schemeClr val="dk1"/>
              </a:buClr>
              <a:buSzPts val="900"/>
              <a:buFont typeface="Century Gothic"/>
              <a:buNone/>
              <a:defRPr sz="900">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6" name="Google Shape;456;p58"/>
          <p:cNvSpPr txBox="1">
            <a:spLocks noGrp="1"/>
          </p:cNvSpPr>
          <p:nvPr>
            <p:ph type="body" idx="5"/>
          </p:nvPr>
        </p:nvSpPr>
        <p:spPr>
          <a:xfrm>
            <a:off x="269875" y="3205667"/>
            <a:ext cx="2466000" cy="166800"/>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7" name="Google Shape;457;p58"/>
          <p:cNvSpPr txBox="1">
            <a:spLocks noGrp="1"/>
          </p:cNvSpPr>
          <p:nvPr>
            <p:ph type="body" idx="6"/>
          </p:nvPr>
        </p:nvSpPr>
        <p:spPr>
          <a:xfrm>
            <a:off x="269875" y="3372467"/>
            <a:ext cx="2466000"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8" name="Google Shape;458;p58"/>
          <p:cNvSpPr txBox="1">
            <a:spLocks noGrp="1"/>
          </p:cNvSpPr>
          <p:nvPr>
            <p:ph type="body" idx="7"/>
          </p:nvPr>
        </p:nvSpPr>
        <p:spPr>
          <a:xfrm>
            <a:off x="3149600" y="3205667"/>
            <a:ext cx="2466000" cy="177434"/>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9" name="Google Shape;459;p58"/>
          <p:cNvSpPr txBox="1">
            <a:spLocks noGrp="1"/>
          </p:cNvSpPr>
          <p:nvPr>
            <p:ph type="body" idx="8"/>
          </p:nvPr>
        </p:nvSpPr>
        <p:spPr>
          <a:xfrm>
            <a:off x="3149600" y="3383101"/>
            <a:ext cx="2466000"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0" name="Google Shape;460;p58"/>
          <p:cNvSpPr txBox="1">
            <a:spLocks noGrp="1"/>
          </p:cNvSpPr>
          <p:nvPr>
            <p:ph type="body" idx="9"/>
          </p:nvPr>
        </p:nvSpPr>
        <p:spPr>
          <a:xfrm>
            <a:off x="6047985" y="3205668"/>
            <a:ext cx="2466000" cy="166799"/>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1" name="Google Shape;461;p58"/>
          <p:cNvSpPr txBox="1">
            <a:spLocks noGrp="1"/>
          </p:cNvSpPr>
          <p:nvPr>
            <p:ph type="body" idx="13"/>
          </p:nvPr>
        </p:nvSpPr>
        <p:spPr>
          <a:xfrm>
            <a:off x="6047985" y="3372467"/>
            <a:ext cx="2466000"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2" name="Google Shape;462;p58"/>
          <p:cNvSpPr txBox="1">
            <a:spLocks noGrp="1"/>
          </p:cNvSpPr>
          <p:nvPr>
            <p:ph type="ftr" idx="11"/>
          </p:nvPr>
        </p:nvSpPr>
        <p:spPr>
          <a:xfrm>
            <a:off x="269875" y="4770737"/>
            <a:ext cx="6188075" cy="23703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3" name="Google Shape;463;p58"/>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0"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4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mparison 1">
  <p:cSld name="Comparison 1">
    <p:bg>
      <p:bgPr>
        <a:solidFill>
          <a:schemeClr val="dk1"/>
        </a:solidFill>
        <a:effectLst/>
      </p:bgPr>
    </p:bg>
    <p:spTree>
      <p:nvGrpSpPr>
        <p:cNvPr id="1" name="Shape 464"/>
        <p:cNvGrpSpPr/>
        <p:nvPr/>
      </p:nvGrpSpPr>
      <p:grpSpPr>
        <a:xfrm>
          <a:off x="0" y="0"/>
          <a:ext cx="0" cy="0"/>
          <a:chOff x="0" y="0"/>
          <a:chExt cx="0" cy="0"/>
        </a:xfrm>
      </p:grpSpPr>
      <p:sp>
        <p:nvSpPr>
          <p:cNvPr id="465" name="Google Shape;465;p59"/>
          <p:cNvSpPr/>
          <p:nvPr/>
        </p:nvSpPr>
        <p:spPr>
          <a:xfrm>
            <a:off x="628650" y="1226317"/>
            <a:ext cx="2565000" cy="3292088"/>
          </a:xfrm>
          <a:prstGeom prst="snip1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466" name="Google Shape;466;p59"/>
          <p:cNvSpPr/>
          <p:nvPr/>
        </p:nvSpPr>
        <p:spPr>
          <a:xfrm>
            <a:off x="3375425" y="1226317"/>
            <a:ext cx="2565000" cy="3284348"/>
          </a:xfrm>
          <a:prstGeom prst="snip1Rect">
            <a:avLst>
              <a:gd name="adj" fmla="val 16667"/>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467" name="Google Shape;467;p59"/>
          <p:cNvSpPr/>
          <p:nvPr/>
        </p:nvSpPr>
        <p:spPr>
          <a:xfrm>
            <a:off x="6118625" y="1226317"/>
            <a:ext cx="2565000" cy="3284348"/>
          </a:xfrm>
          <a:prstGeom prst="snip1Rect">
            <a:avLst>
              <a:gd name="adj" fmla="val 16667"/>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468" name="Google Shape;468;p59"/>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sz="1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69" name="Google Shape;469;p59"/>
          <p:cNvSpPr txBox="1">
            <a:spLocks noGrp="1"/>
          </p:cNvSpPr>
          <p:nvPr>
            <p:ph type="body" idx="1"/>
          </p:nvPr>
        </p:nvSpPr>
        <p:spPr>
          <a:xfrm>
            <a:off x="269875" y="450070"/>
            <a:ext cx="6372225" cy="260071"/>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1300"/>
              <a:buFont typeface="Century Gothic"/>
              <a:buNone/>
              <a:defRPr sz="1500"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0" name="Google Shape;470;p59"/>
          <p:cNvSpPr txBox="1">
            <a:spLocks noGrp="1"/>
          </p:cNvSpPr>
          <p:nvPr>
            <p:ph type="body" idx="2"/>
          </p:nvPr>
        </p:nvSpPr>
        <p:spPr>
          <a:xfrm>
            <a:off x="628650" y="2894677"/>
            <a:ext cx="2565000" cy="1470498"/>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800"/>
              </a:spcBef>
              <a:spcAft>
                <a:spcPts val="0"/>
              </a:spcAft>
              <a:buClr>
                <a:schemeClr val="lt1"/>
              </a:buClr>
              <a:buSzPts val="900"/>
              <a:buFont typeface="Century Gothic"/>
              <a:buNone/>
              <a:defRPr sz="1100">
                <a:solidFill>
                  <a:schemeClr val="lt1"/>
                </a:solidFill>
              </a:defRPr>
            </a:lvl1pPr>
            <a:lvl2pPr marL="914400" lvl="1" indent="-228600" algn="l">
              <a:lnSpc>
                <a:spcPct val="110000"/>
              </a:lnSpc>
              <a:spcBef>
                <a:spcPts val="1100"/>
              </a:spcBef>
              <a:spcAft>
                <a:spcPts val="0"/>
              </a:spcAft>
              <a:buClr>
                <a:schemeClr val="lt1"/>
              </a:buClr>
              <a:buSzPts val="800"/>
              <a:buNone/>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1" name="Google Shape;471;p59"/>
          <p:cNvSpPr txBox="1">
            <a:spLocks noGrp="1"/>
          </p:cNvSpPr>
          <p:nvPr>
            <p:ph type="body" idx="3"/>
          </p:nvPr>
        </p:nvSpPr>
        <p:spPr>
          <a:xfrm>
            <a:off x="3379000" y="2910156"/>
            <a:ext cx="2565000" cy="1455019"/>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500"/>
              </a:spcBef>
              <a:spcAft>
                <a:spcPts val="0"/>
              </a:spcAft>
              <a:buClr>
                <a:schemeClr val="lt1"/>
              </a:buClr>
              <a:buSzPts val="800"/>
              <a:buFont typeface="Century Gothic"/>
              <a:buNone/>
              <a:defRPr sz="1100">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2" name="Google Shape;472;p59"/>
          <p:cNvSpPr txBox="1">
            <a:spLocks noGrp="1"/>
          </p:cNvSpPr>
          <p:nvPr>
            <p:ph type="body" idx="4"/>
          </p:nvPr>
        </p:nvSpPr>
        <p:spPr>
          <a:xfrm>
            <a:off x="6122200" y="2910156"/>
            <a:ext cx="2565000" cy="1455019"/>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500"/>
              </a:spcBef>
              <a:spcAft>
                <a:spcPts val="0"/>
              </a:spcAft>
              <a:buClr>
                <a:schemeClr val="lt1"/>
              </a:buClr>
              <a:buSzPts val="800"/>
              <a:buFont typeface="Century Gothic"/>
              <a:buNone/>
              <a:defRPr sz="1100">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3" name="Google Shape;473;p59"/>
          <p:cNvSpPr txBox="1">
            <a:spLocks noGrp="1"/>
          </p:cNvSpPr>
          <p:nvPr>
            <p:ph type="ftr" idx="11"/>
          </p:nvPr>
        </p:nvSpPr>
        <p:spPr>
          <a:xfrm>
            <a:off x="269875" y="4770737"/>
            <a:ext cx="6098582" cy="235945"/>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4" name="Google Shape;474;p59"/>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475" name="Google Shape;475;p59"/>
          <p:cNvSpPr>
            <a:spLocks noGrp="1"/>
          </p:cNvSpPr>
          <p:nvPr>
            <p:ph type="pic" idx="5"/>
          </p:nvPr>
        </p:nvSpPr>
        <p:spPr>
          <a:xfrm>
            <a:off x="899319" y="1542919"/>
            <a:ext cx="2023662" cy="1144314"/>
          </a:xfrm>
          <a:prstGeom prst="rect">
            <a:avLst/>
          </a:prstGeom>
          <a:noFill/>
          <a:ln>
            <a:noFill/>
          </a:ln>
        </p:spPr>
      </p:sp>
      <p:sp>
        <p:nvSpPr>
          <p:cNvPr id="476" name="Google Shape;476;p59"/>
          <p:cNvSpPr>
            <a:spLocks noGrp="1"/>
          </p:cNvSpPr>
          <p:nvPr>
            <p:ph type="pic" idx="6"/>
          </p:nvPr>
        </p:nvSpPr>
        <p:spPr>
          <a:xfrm>
            <a:off x="3639119" y="1542919"/>
            <a:ext cx="2023662" cy="1144314"/>
          </a:xfrm>
          <a:prstGeom prst="rect">
            <a:avLst/>
          </a:prstGeom>
          <a:noFill/>
          <a:ln>
            <a:noFill/>
          </a:ln>
        </p:spPr>
      </p:sp>
      <p:sp>
        <p:nvSpPr>
          <p:cNvPr id="477" name="Google Shape;477;p59"/>
          <p:cNvSpPr>
            <a:spLocks noGrp="1"/>
          </p:cNvSpPr>
          <p:nvPr>
            <p:ph type="pic" idx="7"/>
          </p:nvPr>
        </p:nvSpPr>
        <p:spPr>
          <a:xfrm>
            <a:off x="6368456" y="1542919"/>
            <a:ext cx="2023662" cy="1144314"/>
          </a:xfrm>
          <a:prstGeom prst="rect">
            <a:avLst/>
          </a:prstGeom>
          <a:noFill/>
          <a:ln>
            <a:noFill/>
          </a:ln>
        </p:spPr>
      </p:sp>
      <p:sp>
        <p:nvSpPr>
          <p:cNvPr id="478" name="Google Shape;478;p59"/>
          <p:cNvSpPr txBox="1">
            <a:spLocks noGrp="1"/>
          </p:cNvSpPr>
          <p:nvPr>
            <p:ph type="body" idx="8"/>
          </p:nvPr>
        </p:nvSpPr>
        <p:spPr>
          <a:xfrm>
            <a:off x="628651" y="2686222"/>
            <a:ext cx="1942382" cy="209466"/>
          </a:xfrm>
          <a:prstGeom prst="rect">
            <a:avLst/>
          </a:prstGeom>
          <a:noFill/>
          <a:ln>
            <a:noFill/>
          </a:ln>
        </p:spPr>
        <p:txBody>
          <a:bodyPr spcFirstLastPara="1" wrap="square" lIns="324000" tIns="34275" rIns="68575" bIns="34275" anchor="t" anchorCtr="0">
            <a:noAutofit/>
          </a:bodyPr>
          <a:lstStyle>
            <a:lvl1pPr marL="457200" lvl="0" indent="-228600" algn="l">
              <a:lnSpc>
                <a:spcPct val="110000"/>
              </a:lnSpc>
              <a:spcBef>
                <a:spcPts val="1100"/>
              </a:spcBef>
              <a:spcAft>
                <a:spcPts val="0"/>
              </a:spcAft>
              <a:buClr>
                <a:schemeClr val="lt1"/>
              </a:buClr>
              <a:buSzPts val="900"/>
              <a:buFont typeface="Century Gothic"/>
              <a:buNone/>
              <a:defRPr sz="11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9" name="Google Shape;479;p59"/>
          <p:cNvSpPr txBox="1">
            <a:spLocks noGrp="1"/>
          </p:cNvSpPr>
          <p:nvPr>
            <p:ph type="body" idx="9"/>
          </p:nvPr>
        </p:nvSpPr>
        <p:spPr>
          <a:xfrm>
            <a:off x="3379000" y="2708950"/>
            <a:ext cx="1942382" cy="209466"/>
          </a:xfrm>
          <a:prstGeom prst="rect">
            <a:avLst/>
          </a:prstGeom>
          <a:noFill/>
          <a:ln>
            <a:noFill/>
          </a:ln>
        </p:spPr>
        <p:txBody>
          <a:bodyPr spcFirstLastPara="1" wrap="square" lIns="324000" tIns="34275" rIns="68575" bIns="34275" anchor="t" anchorCtr="0">
            <a:noAutofit/>
          </a:bodyPr>
          <a:lstStyle>
            <a:lvl1pPr marL="457200" lvl="0" indent="-228600" algn="l">
              <a:lnSpc>
                <a:spcPct val="110000"/>
              </a:lnSpc>
              <a:spcBef>
                <a:spcPts val="1100"/>
              </a:spcBef>
              <a:spcAft>
                <a:spcPts val="0"/>
              </a:spcAft>
              <a:buClr>
                <a:schemeClr val="lt1"/>
              </a:buClr>
              <a:buSzPts val="900"/>
              <a:buFont typeface="Century Gothic"/>
              <a:buNone/>
              <a:defRPr sz="11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80" name="Google Shape;480;p59"/>
          <p:cNvSpPr txBox="1">
            <a:spLocks noGrp="1"/>
          </p:cNvSpPr>
          <p:nvPr>
            <p:ph type="body" idx="13"/>
          </p:nvPr>
        </p:nvSpPr>
        <p:spPr>
          <a:xfrm>
            <a:off x="6122201" y="2708950"/>
            <a:ext cx="1942382" cy="209466"/>
          </a:xfrm>
          <a:prstGeom prst="rect">
            <a:avLst/>
          </a:prstGeom>
          <a:noFill/>
          <a:ln>
            <a:noFill/>
          </a:ln>
        </p:spPr>
        <p:txBody>
          <a:bodyPr spcFirstLastPara="1" wrap="square" lIns="324000" tIns="34275" rIns="68575" bIns="34275" anchor="t" anchorCtr="0">
            <a:noAutofit/>
          </a:bodyPr>
          <a:lstStyle>
            <a:lvl1pPr marL="457200" lvl="0" indent="-228600" algn="l">
              <a:lnSpc>
                <a:spcPct val="110000"/>
              </a:lnSpc>
              <a:spcBef>
                <a:spcPts val="1100"/>
              </a:spcBef>
              <a:spcAft>
                <a:spcPts val="0"/>
              </a:spcAft>
              <a:buClr>
                <a:schemeClr val="lt1"/>
              </a:buClr>
              <a:buSzPts val="900"/>
              <a:buFont typeface="Century Gothic"/>
              <a:buNone/>
              <a:defRPr sz="11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arison 4">
  <p:cSld name="Comparison 4">
    <p:bg>
      <p:bgPr>
        <a:solidFill>
          <a:schemeClr val="dk1"/>
        </a:solidFill>
        <a:effectLst/>
      </p:bgPr>
    </p:bg>
    <p:spTree>
      <p:nvGrpSpPr>
        <p:cNvPr id="1" name="Shape 481"/>
        <p:cNvGrpSpPr/>
        <p:nvPr/>
      </p:nvGrpSpPr>
      <p:grpSpPr>
        <a:xfrm>
          <a:off x="0" y="0"/>
          <a:ext cx="0" cy="0"/>
          <a:chOff x="0" y="0"/>
          <a:chExt cx="0" cy="0"/>
        </a:xfrm>
      </p:grpSpPr>
      <p:sp>
        <p:nvSpPr>
          <p:cNvPr id="482" name="Google Shape;482;p60"/>
          <p:cNvSpPr/>
          <p:nvPr/>
        </p:nvSpPr>
        <p:spPr>
          <a:xfrm>
            <a:off x="269875" y="1095544"/>
            <a:ext cx="1943970" cy="3422860"/>
          </a:xfrm>
          <a:prstGeom prst="snip1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483" name="Google Shape;483;p60"/>
          <p:cNvSpPr/>
          <p:nvPr/>
        </p:nvSpPr>
        <p:spPr>
          <a:xfrm>
            <a:off x="2483485" y="1095544"/>
            <a:ext cx="1943970" cy="3415120"/>
          </a:xfrm>
          <a:prstGeom prst="snip1Rect">
            <a:avLst>
              <a:gd name="adj" fmla="val 16667"/>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484" name="Google Shape;484;p60"/>
          <p:cNvSpPr/>
          <p:nvPr/>
        </p:nvSpPr>
        <p:spPr>
          <a:xfrm>
            <a:off x="4697095" y="1095544"/>
            <a:ext cx="1943970" cy="3415120"/>
          </a:xfrm>
          <a:prstGeom prst="snip1Rect">
            <a:avLst>
              <a:gd name="adj" fmla="val 16667"/>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485" name="Google Shape;485;p60"/>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sz="1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86" name="Google Shape;486;p60"/>
          <p:cNvSpPr txBox="1">
            <a:spLocks noGrp="1"/>
          </p:cNvSpPr>
          <p:nvPr>
            <p:ph type="body" idx="1"/>
          </p:nvPr>
        </p:nvSpPr>
        <p:spPr>
          <a:xfrm>
            <a:off x="269875" y="450070"/>
            <a:ext cx="6372225" cy="260071"/>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1300"/>
              <a:buFont typeface="Century Gothic"/>
              <a:buNone/>
              <a:defRPr sz="1500"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87" name="Google Shape;487;p60"/>
          <p:cNvSpPr txBox="1">
            <a:spLocks noGrp="1"/>
          </p:cNvSpPr>
          <p:nvPr>
            <p:ph type="body" idx="2"/>
          </p:nvPr>
        </p:nvSpPr>
        <p:spPr>
          <a:xfrm>
            <a:off x="269876" y="2811118"/>
            <a:ext cx="1943971" cy="1546424"/>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8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lt1"/>
              </a:buClr>
              <a:buSzPts val="800"/>
              <a:buNone/>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88" name="Google Shape;488;p60"/>
          <p:cNvSpPr txBox="1">
            <a:spLocks noGrp="1"/>
          </p:cNvSpPr>
          <p:nvPr>
            <p:ph type="body" idx="3"/>
          </p:nvPr>
        </p:nvSpPr>
        <p:spPr>
          <a:xfrm>
            <a:off x="2471585" y="2827337"/>
            <a:ext cx="1943970" cy="1530145"/>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500"/>
              </a:spcBef>
              <a:spcAft>
                <a:spcPts val="0"/>
              </a:spcAft>
              <a:buClr>
                <a:schemeClr val="lt1"/>
              </a:buClr>
              <a:buSzPts val="700"/>
              <a:buFont typeface="Century Gothic"/>
              <a:buNone/>
              <a:defRPr sz="900">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89" name="Google Shape;489;p60"/>
          <p:cNvSpPr txBox="1">
            <a:spLocks noGrp="1"/>
          </p:cNvSpPr>
          <p:nvPr>
            <p:ph type="body" idx="4"/>
          </p:nvPr>
        </p:nvSpPr>
        <p:spPr>
          <a:xfrm>
            <a:off x="4711865" y="2827337"/>
            <a:ext cx="1943970" cy="1530145"/>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500"/>
              </a:spcBef>
              <a:spcAft>
                <a:spcPts val="0"/>
              </a:spcAft>
              <a:buClr>
                <a:schemeClr val="lt1"/>
              </a:buClr>
              <a:buSzPts val="700"/>
              <a:buFont typeface="Century Gothic"/>
              <a:buNone/>
              <a:defRPr sz="900">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0" name="Google Shape;490;p60"/>
          <p:cNvSpPr txBox="1">
            <a:spLocks noGrp="1"/>
          </p:cNvSpPr>
          <p:nvPr>
            <p:ph type="ftr" idx="11"/>
          </p:nvPr>
        </p:nvSpPr>
        <p:spPr>
          <a:xfrm>
            <a:off x="269875" y="4770737"/>
            <a:ext cx="6098582" cy="235945"/>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1" name="Google Shape;491;p60"/>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492" name="Google Shape;492;p60"/>
          <p:cNvSpPr>
            <a:spLocks noGrp="1"/>
          </p:cNvSpPr>
          <p:nvPr>
            <p:ph type="pic" idx="5"/>
          </p:nvPr>
        </p:nvSpPr>
        <p:spPr>
          <a:xfrm>
            <a:off x="475010" y="1314876"/>
            <a:ext cx="1533699" cy="1203398"/>
          </a:xfrm>
          <a:prstGeom prst="rect">
            <a:avLst/>
          </a:prstGeom>
          <a:noFill/>
          <a:ln>
            <a:noFill/>
          </a:ln>
        </p:spPr>
      </p:sp>
      <p:sp>
        <p:nvSpPr>
          <p:cNvPr id="493" name="Google Shape;493;p60"/>
          <p:cNvSpPr>
            <a:spLocks noGrp="1"/>
          </p:cNvSpPr>
          <p:nvPr>
            <p:ph type="pic" idx="6"/>
          </p:nvPr>
        </p:nvSpPr>
        <p:spPr>
          <a:xfrm>
            <a:off x="2688620" y="1314876"/>
            <a:ext cx="1533699" cy="1203398"/>
          </a:xfrm>
          <a:prstGeom prst="rect">
            <a:avLst/>
          </a:prstGeom>
          <a:noFill/>
          <a:ln>
            <a:noFill/>
          </a:ln>
        </p:spPr>
      </p:sp>
      <p:sp>
        <p:nvSpPr>
          <p:cNvPr id="494" name="Google Shape;494;p60"/>
          <p:cNvSpPr>
            <a:spLocks noGrp="1"/>
          </p:cNvSpPr>
          <p:nvPr>
            <p:ph type="pic" idx="7"/>
          </p:nvPr>
        </p:nvSpPr>
        <p:spPr>
          <a:xfrm>
            <a:off x="4902230" y="1314876"/>
            <a:ext cx="1533699" cy="1203398"/>
          </a:xfrm>
          <a:prstGeom prst="rect">
            <a:avLst/>
          </a:prstGeom>
          <a:noFill/>
          <a:ln>
            <a:noFill/>
          </a:ln>
        </p:spPr>
      </p:sp>
      <p:sp>
        <p:nvSpPr>
          <p:cNvPr id="495" name="Google Shape;495;p60"/>
          <p:cNvSpPr/>
          <p:nvPr/>
        </p:nvSpPr>
        <p:spPr>
          <a:xfrm>
            <a:off x="6910704" y="1095544"/>
            <a:ext cx="1943970" cy="3422860"/>
          </a:xfrm>
          <a:prstGeom prst="snip1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496" name="Google Shape;496;p60"/>
          <p:cNvSpPr txBox="1">
            <a:spLocks noGrp="1"/>
          </p:cNvSpPr>
          <p:nvPr>
            <p:ph type="body" idx="8"/>
          </p:nvPr>
        </p:nvSpPr>
        <p:spPr>
          <a:xfrm>
            <a:off x="6914280" y="2835077"/>
            <a:ext cx="1943970" cy="1530145"/>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500"/>
              </a:spcBef>
              <a:spcAft>
                <a:spcPts val="0"/>
              </a:spcAft>
              <a:buClr>
                <a:schemeClr val="lt1"/>
              </a:buClr>
              <a:buSzPts val="700"/>
              <a:buFont typeface="Century Gothic"/>
              <a:buNone/>
              <a:defRPr sz="900">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7" name="Google Shape;497;p60"/>
          <p:cNvSpPr>
            <a:spLocks noGrp="1"/>
          </p:cNvSpPr>
          <p:nvPr>
            <p:ph type="pic" idx="9"/>
          </p:nvPr>
        </p:nvSpPr>
        <p:spPr>
          <a:xfrm>
            <a:off x="7115840" y="1322616"/>
            <a:ext cx="1533699" cy="1203398"/>
          </a:xfrm>
          <a:prstGeom prst="rect">
            <a:avLst/>
          </a:prstGeom>
          <a:noFill/>
          <a:ln>
            <a:noFill/>
          </a:ln>
        </p:spPr>
      </p:sp>
      <p:sp>
        <p:nvSpPr>
          <p:cNvPr id="498" name="Google Shape;498;p60"/>
          <p:cNvSpPr txBox="1">
            <a:spLocks noGrp="1"/>
          </p:cNvSpPr>
          <p:nvPr>
            <p:ph type="body" idx="13"/>
          </p:nvPr>
        </p:nvSpPr>
        <p:spPr>
          <a:xfrm>
            <a:off x="271463" y="2596438"/>
            <a:ext cx="1942382" cy="209466"/>
          </a:xfrm>
          <a:prstGeom prst="rect">
            <a:avLst/>
          </a:prstGeom>
          <a:noFill/>
          <a:ln>
            <a:noFill/>
          </a:ln>
        </p:spPr>
        <p:txBody>
          <a:bodyPr spcFirstLastPara="1" wrap="square" lIns="32400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9" name="Google Shape;499;p60"/>
          <p:cNvSpPr txBox="1">
            <a:spLocks noGrp="1"/>
          </p:cNvSpPr>
          <p:nvPr>
            <p:ph type="body" idx="14"/>
          </p:nvPr>
        </p:nvSpPr>
        <p:spPr>
          <a:xfrm>
            <a:off x="2468716" y="2596438"/>
            <a:ext cx="1942382" cy="209466"/>
          </a:xfrm>
          <a:prstGeom prst="rect">
            <a:avLst/>
          </a:prstGeom>
          <a:noFill/>
          <a:ln>
            <a:noFill/>
          </a:ln>
        </p:spPr>
        <p:txBody>
          <a:bodyPr spcFirstLastPara="1" wrap="square" lIns="32400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00" name="Google Shape;500;p60"/>
          <p:cNvSpPr txBox="1">
            <a:spLocks noGrp="1"/>
          </p:cNvSpPr>
          <p:nvPr>
            <p:ph type="body" idx="15"/>
          </p:nvPr>
        </p:nvSpPr>
        <p:spPr>
          <a:xfrm>
            <a:off x="4699718" y="2596438"/>
            <a:ext cx="1942382" cy="209466"/>
          </a:xfrm>
          <a:prstGeom prst="rect">
            <a:avLst/>
          </a:prstGeom>
          <a:noFill/>
          <a:ln>
            <a:noFill/>
          </a:ln>
        </p:spPr>
        <p:txBody>
          <a:bodyPr spcFirstLastPara="1" wrap="square" lIns="32400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01" name="Google Shape;501;p60"/>
          <p:cNvSpPr txBox="1">
            <a:spLocks noGrp="1"/>
          </p:cNvSpPr>
          <p:nvPr>
            <p:ph type="body" idx="16"/>
          </p:nvPr>
        </p:nvSpPr>
        <p:spPr>
          <a:xfrm>
            <a:off x="6907130" y="2596438"/>
            <a:ext cx="1942382" cy="209466"/>
          </a:xfrm>
          <a:prstGeom prst="rect">
            <a:avLst/>
          </a:prstGeom>
          <a:noFill/>
          <a:ln>
            <a:noFill/>
          </a:ln>
        </p:spPr>
        <p:txBody>
          <a:bodyPr spcFirstLastPara="1" wrap="square" lIns="32400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mparison 2">
  <p:cSld name="Comparison 2">
    <p:bg>
      <p:bgPr>
        <a:solidFill>
          <a:schemeClr val="lt1"/>
        </a:solidFill>
        <a:effectLst/>
      </p:bgPr>
    </p:bg>
    <p:spTree>
      <p:nvGrpSpPr>
        <p:cNvPr id="1" name="Shape 502"/>
        <p:cNvGrpSpPr/>
        <p:nvPr/>
      </p:nvGrpSpPr>
      <p:grpSpPr>
        <a:xfrm>
          <a:off x="0" y="0"/>
          <a:ext cx="0" cy="0"/>
          <a:chOff x="0" y="0"/>
          <a:chExt cx="0" cy="0"/>
        </a:xfrm>
      </p:grpSpPr>
      <p:sp>
        <p:nvSpPr>
          <p:cNvPr id="503" name="Google Shape;503;p61"/>
          <p:cNvSpPr/>
          <p:nvPr/>
        </p:nvSpPr>
        <p:spPr>
          <a:xfrm>
            <a:off x="6738101" y="2778008"/>
            <a:ext cx="2010630" cy="1766940"/>
          </a:xfrm>
          <a:prstGeom prst="snip1Rect">
            <a:avLst>
              <a:gd name="adj" fmla="val 17339"/>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04" name="Google Shape;504;p61"/>
          <p:cNvSpPr/>
          <p:nvPr/>
        </p:nvSpPr>
        <p:spPr>
          <a:xfrm>
            <a:off x="276183" y="887093"/>
            <a:ext cx="2010630" cy="1766940"/>
          </a:xfrm>
          <a:prstGeom prst="snip1Rect">
            <a:avLst>
              <a:gd name="adj" fmla="val 17339"/>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05" name="Google Shape;505;p61"/>
          <p:cNvSpPr txBox="1">
            <a:spLocks noGrp="1"/>
          </p:cNvSpPr>
          <p:nvPr>
            <p:ph type="title"/>
          </p:nvPr>
        </p:nvSpPr>
        <p:spPr>
          <a:xfrm>
            <a:off x="269876" y="270042"/>
            <a:ext cx="7110413"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06" name="Google Shape;506;p61"/>
          <p:cNvSpPr txBox="1">
            <a:spLocks noGrp="1"/>
          </p:cNvSpPr>
          <p:nvPr>
            <p:ph type="body" idx="1"/>
          </p:nvPr>
        </p:nvSpPr>
        <p:spPr>
          <a:xfrm>
            <a:off x="269876" y="450070"/>
            <a:ext cx="7110413" cy="267972"/>
          </a:xfrm>
          <a:prstGeom prst="rect">
            <a:avLst/>
          </a:prstGeom>
          <a:noFill/>
          <a:ln>
            <a:noFill/>
          </a:ln>
        </p:spPr>
        <p:txBody>
          <a:bodyPr spcFirstLastPara="1" wrap="square" lIns="0" tIns="0" rIns="68575" bIns="34275" anchor="t" anchorCtr="0">
            <a:noAutofit/>
          </a:bodyPr>
          <a:lstStyle>
            <a:lvl1pPr marL="457200" lvl="0" indent="-279400" algn="l">
              <a:lnSpc>
                <a:spcPct val="110000"/>
              </a:lnSpc>
              <a:spcBef>
                <a:spcPts val="1100"/>
              </a:spcBef>
              <a:spcAft>
                <a:spcPts val="0"/>
              </a:spcAft>
              <a:buClr>
                <a:schemeClr val="dk1"/>
              </a:buClr>
              <a:buSzPts val="800"/>
              <a:buFont typeface="Century Gothic"/>
              <a:buChar char="•"/>
              <a:defRPr sz="1000" b="0">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07" name="Google Shape;507;p61"/>
          <p:cNvSpPr txBox="1">
            <a:spLocks noGrp="1"/>
          </p:cNvSpPr>
          <p:nvPr>
            <p:ph type="ftr" idx="11"/>
          </p:nvPr>
        </p:nvSpPr>
        <p:spPr>
          <a:xfrm>
            <a:off x="269875" y="4770737"/>
            <a:ext cx="6098582" cy="235945"/>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08" name="Google Shape;508;p61"/>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dk1"/>
                </a:solidFill>
                <a:latin typeface="Century Gothic"/>
                <a:ea typeface="Century Gothic"/>
                <a:cs typeface="Century Gothic"/>
                <a:sym typeface="Century Gothic"/>
              </a:defRPr>
            </a:lvl1pPr>
            <a:lvl2pPr marL="0" lvl="1" indent="0" algn="r">
              <a:spcBef>
                <a:spcPts val="0"/>
              </a:spcBef>
              <a:buNone/>
              <a:defRPr sz="600" b="1">
                <a:solidFill>
                  <a:schemeClr val="dk1"/>
                </a:solidFill>
                <a:latin typeface="Century Gothic"/>
                <a:ea typeface="Century Gothic"/>
                <a:cs typeface="Century Gothic"/>
                <a:sym typeface="Century Gothic"/>
              </a:defRPr>
            </a:lvl2pPr>
            <a:lvl3pPr marL="0" lvl="2" indent="0" algn="r">
              <a:spcBef>
                <a:spcPts val="0"/>
              </a:spcBef>
              <a:buNone/>
              <a:defRPr sz="600" b="1">
                <a:solidFill>
                  <a:schemeClr val="dk1"/>
                </a:solidFill>
                <a:latin typeface="Century Gothic"/>
                <a:ea typeface="Century Gothic"/>
                <a:cs typeface="Century Gothic"/>
                <a:sym typeface="Century Gothic"/>
              </a:defRPr>
            </a:lvl3pPr>
            <a:lvl4pPr marL="0" lvl="3" indent="0" algn="r">
              <a:spcBef>
                <a:spcPts val="0"/>
              </a:spcBef>
              <a:buNone/>
              <a:defRPr sz="600" b="1">
                <a:solidFill>
                  <a:schemeClr val="dk1"/>
                </a:solidFill>
                <a:latin typeface="Century Gothic"/>
                <a:ea typeface="Century Gothic"/>
                <a:cs typeface="Century Gothic"/>
                <a:sym typeface="Century Gothic"/>
              </a:defRPr>
            </a:lvl4pPr>
            <a:lvl5pPr marL="0" lvl="4" indent="0" algn="r">
              <a:spcBef>
                <a:spcPts val="0"/>
              </a:spcBef>
              <a:buNone/>
              <a:defRPr sz="600" b="1">
                <a:solidFill>
                  <a:schemeClr val="dk1"/>
                </a:solidFill>
                <a:latin typeface="Century Gothic"/>
                <a:ea typeface="Century Gothic"/>
                <a:cs typeface="Century Gothic"/>
                <a:sym typeface="Century Gothic"/>
              </a:defRPr>
            </a:lvl5pPr>
            <a:lvl6pPr marL="0" lvl="5" indent="0" algn="r">
              <a:spcBef>
                <a:spcPts val="0"/>
              </a:spcBef>
              <a:buNone/>
              <a:defRPr sz="600" b="1">
                <a:solidFill>
                  <a:schemeClr val="dk1"/>
                </a:solidFill>
                <a:latin typeface="Century Gothic"/>
                <a:ea typeface="Century Gothic"/>
                <a:cs typeface="Century Gothic"/>
                <a:sym typeface="Century Gothic"/>
              </a:defRPr>
            </a:lvl6pPr>
            <a:lvl7pPr marL="0" lvl="6" indent="0" algn="r">
              <a:spcBef>
                <a:spcPts val="0"/>
              </a:spcBef>
              <a:buNone/>
              <a:defRPr sz="600" b="1">
                <a:solidFill>
                  <a:schemeClr val="dk1"/>
                </a:solidFill>
                <a:latin typeface="Century Gothic"/>
                <a:ea typeface="Century Gothic"/>
                <a:cs typeface="Century Gothic"/>
                <a:sym typeface="Century Gothic"/>
              </a:defRPr>
            </a:lvl7pPr>
            <a:lvl8pPr marL="0" lvl="7" indent="0" algn="r">
              <a:spcBef>
                <a:spcPts val="0"/>
              </a:spcBef>
              <a:buNone/>
              <a:defRPr sz="600" b="1">
                <a:solidFill>
                  <a:schemeClr val="dk1"/>
                </a:solidFill>
                <a:latin typeface="Century Gothic"/>
                <a:ea typeface="Century Gothic"/>
                <a:cs typeface="Century Gothic"/>
                <a:sym typeface="Century Gothic"/>
              </a:defRPr>
            </a:lvl8pPr>
            <a:lvl9pPr marL="0" lvl="8" indent="0" algn="r">
              <a:spcBef>
                <a:spcPts val="0"/>
              </a:spcBef>
              <a:buNone/>
              <a:defRPr sz="600" b="1">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509" name="Google Shape;509;p61"/>
          <p:cNvSpPr/>
          <p:nvPr/>
        </p:nvSpPr>
        <p:spPr>
          <a:xfrm>
            <a:off x="2435977" y="887093"/>
            <a:ext cx="2010630" cy="1766940"/>
          </a:xfrm>
          <a:prstGeom prst="snip1Rect">
            <a:avLst>
              <a:gd name="adj" fmla="val 17339"/>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10" name="Google Shape;510;p61"/>
          <p:cNvSpPr/>
          <p:nvPr/>
        </p:nvSpPr>
        <p:spPr>
          <a:xfrm>
            <a:off x="4592595" y="887093"/>
            <a:ext cx="2010630" cy="1766940"/>
          </a:xfrm>
          <a:prstGeom prst="snip1Rect">
            <a:avLst>
              <a:gd name="adj" fmla="val 17339"/>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11" name="Google Shape;511;p61"/>
          <p:cNvSpPr/>
          <p:nvPr/>
        </p:nvSpPr>
        <p:spPr>
          <a:xfrm>
            <a:off x="6738101" y="887093"/>
            <a:ext cx="2010630" cy="1766940"/>
          </a:xfrm>
          <a:prstGeom prst="snip1Rect">
            <a:avLst>
              <a:gd name="adj" fmla="val 17339"/>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12" name="Google Shape;512;p61"/>
          <p:cNvSpPr/>
          <p:nvPr/>
        </p:nvSpPr>
        <p:spPr>
          <a:xfrm>
            <a:off x="276183" y="2778008"/>
            <a:ext cx="2010630" cy="1766940"/>
          </a:xfrm>
          <a:prstGeom prst="snip1Rect">
            <a:avLst>
              <a:gd name="adj" fmla="val 17339"/>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13" name="Google Shape;513;p61"/>
          <p:cNvSpPr/>
          <p:nvPr/>
        </p:nvSpPr>
        <p:spPr>
          <a:xfrm>
            <a:off x="2435977" y="2778008"/>
            <a:ext cx="2010630" cy="1766940"/>
          </a:xfrm>
          <a:prstGeom prst="snip1Rect">
            <a:avLst>
              <a:gd name="adj" fmla="val 17339"/>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14" name="Google Shape;514;p61"/>
          <p:cNvSpPr txBox="1">
            <a:spLocks noGrp="1"/>
          </p:cNvSpPr>
          <p:nvPr>
            <p:ph type="body" idx="2"/>
          </p:nvPr>
        </p:nvSpPr>
        <p:spPr>
          <a:xfrm>
            <a:off x="276183" y="1315450"/>
            <a:ext cx="1980000" cy="1281404"/>
          </a:xfrm>
          <a:prstGeom prst="rect">
            <a:avLst/>
          </a:prstGeom>
          <a:noFill/>
          <a:ln>
            <a:noFill/>
          </a:ln>
        </p:spPr>
        <p:txBody>
          <a:bodyPr spcFirstLastPara="1" wrap="square" lIns="324000" tIns="34275" rIns="216000" bIns="34275" anchor="t" anchorCtr="0">
            <a:noAutofit/>
          </a:bodyPr>
          <a:lstStyle>
            <a:lvl1pPr marL="457200" lvl="0" indent="-228600" algn="l">
              <a:lnSpc>
                <a:spcPct val="110000"/>
              </a:lnSpc>
              <a:spcBef>
                <a:spcPts val="800"/>
              </a:spcBef>
              <a:spcAft>
                <a:spcPts val="0"/>
              </a:spcAft>
              <a:buClr>
                <a:schemeClr val="dk1"/>
              </a:buClr>
              <a:buSzPts val="800"/>
              <a:buFont typeface="Century Gothic"/>
              <a:buNone/>
              <a:defRPr sz="900">
                <a:solidFill>
                  <a:schemeClr val="dk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5" name="Google Shape;515;p61"/>
          <p:cNvSpPr txBox="1">
            <a:spLocks noGrp="1"/>
          </p:cNvSpPr>
          <p:nvPr>
            <p:ph type="body" idx="3"/>
          </p:nvPr>
        </p:nvSpPr>
        <p:spPr>
          <a:xfrm>
            <a:off x="276183" y="1110529"/>
            <a:ext cx="1980000" cy="204920"/>
          </a:xfrm>
          <a:prstGeom prst="rect">
            <a:avLst/>
          </a:prstGeom>
          <a:noFill/>
          <a:ln>
            <a:noFill/>
          </a:ln>
        </p:spPr>
        <p:txBody>
          <a:bodyPr spcFirstLastPara="1" wrap="square" lIns="32400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6" name="Google Shape;516;p61"/>
          <p:cNvSpPr txBox="1">
            <a:spLocks noGrp="1"/>
          </p:cNvSpPr>
          <p:nvPr>
            <p:ph type="body" idx="4"/>
          </p:nvPr>
        </p:nvSpPr>
        <p:spPr>
          <a:xfrm>
            <a:off x="2442812" y="1315450"/>
            <a:ext cx="1980000" cy="1281404"/>
          </a:xfrm>
          <a:prstGeom prst="rect">
            <a:avLst/>
          </a:prstGeom>
          <a:noFill/>
          <a:ln>
            <a:noFill/>
          </a:ln>
        </p:spPr>
        <p:txBody>
          <a:bodyPr spcFirstLastPara="1" wrap="square" lIns="324000" tIns="34275" rIns="216000" bIns="34275" anchor="t" anchorCtr="0">
            <a:noAutofit/>
          </a:bodyPr>
          <a:lstStyle>
            <a:lvl1pPr marL="457200" lvl="0" indent="-228600" algn="l">
              <a:lnSpc>
                <a:spcPct val="110000"/>
              </a:lnSpc>
              <a:spcBef>
                <a:spcPts val="500"/>
              </a:spcBef>
              <a:spcAft>
                <a:spcPts val="0"/>
              </a:spcAft>
              <a:buClr>
                <a:schemeClr val="dk1"/>
              </a:buClr>
              <a:buSzPts val="700"/>
              <a:buFont typeface="Century Gothic"/>
              <a:buNone/>
              <a:defRPr sz="900">
                <a:solidFill>
                  <a:schemeClr val="dk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7" name="Google Shape;517;p61"/>
          <p:cNvSpPr txBox="1">
            <a:spLocks noGrp="1"/>
          </p:cNvSpPr>
          <p:nvPr>
            <p:ph type="body" idx="5"/>
          </p:nvPr>
        </p:nvSpPr>
        <p:spPr>
          <a:xfrm>
            <a:off x="2442812" y="1110529"/>
            <a:ext cx="1980000" cy="204920"/>
          </a:xfrm>
          <a:prstGeom prst="rect">
            <a:avLst/>
          </a:prstGeom>
          <a:noFill/>
          <a:ln>
            <a:noFill/>
          </a:ln>
        </p:spPr>
        <p:txBody>
          <a:bodyPr spcFirstLastPara="1" wrap="square" lIns="324000"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8" name="Google Shape;518;p61"/>
          <p:cNvSpPr txBox="1">
            <a:spLocks noGrp="1"/>
          </p:cNvSpPr>
          <p:nvPr>
            <p:ph type="body" idx="6"/>
          </p:nvPr>
        </p:nvSpPr>
        <p:spPr>
          <a:xfrm>
            <a:off x="4601455" y="1315450"/>
            <a:ext cx="1980000" cy="1281404"/>
          </a:xfrm>
          <a:prstGeom prst="rect">
            <a:avLst/>
          </a:prstGeom>
          <a:noFill/>
          <a:ln>
            <a:noFill/>
          </a:ln>
        </p:spPr>
        <p:txBody>
          <a:bodyPr spcFirstLastPara="1" wrap="square" lIns="324000" tIns="34275" rIns="216000" bIns="34275" anchor="t" anchorCtr="0">
            <a:noAutofit/>
          </a:bodyPr>
          <a:lstStyle>
            <a:lvl1pPr marL="457200" lvl="0" indent="-228600" algn="l">
              <a:lnSpc>
                <a:spcPct val="110000"/>
              </a:lnSpc>
              <a:spcBef>
                <a:spcPts val="500"/>
              </a:spcBef>
              <a:spcAft>
                <a:spcPts val="0"/>
              </a:spcAft>
              <a:buClr>
                <a:schemeClr val="dk1"/>
              </a:buClr>
              <a:buSzPts val="700"/>
              <a:buFont typeface="Century Gothic"/>
              <a:buNone/>
              <a:defRPr sz="900">
                <a:solidFill>
                  <a:schemeClr val="dk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19" name="Google Shape;519;p61"/>
          <p:cNvSpPr txBox="1">
            <a:spLocks noGrp="1"/>
          </p:cNvSpPr>
          <p:nvPr>
            <p:ph type="body" idx="7"/>
          </p:nvPr>
        </p:nvSpPr>
        <p:spPr>
          <a:xfrm>
            <a:off x="4601455" y="1110529"/>
            <a:ext cx="1980000" cy="204059"/>
          </a:xfrm>
          <a:prstGeom prst="rect">
            <a:avLst/>
          </a:prstGeom>
          <a:noFill/>
          <a:ln>
            <a:noFill/>
          </a:ln>
        </p:spPr>
        <p:txBody>
          <a:bodyPr spcFirstLastPara="1" wrap="square" lIns="32400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0" name="Google Shape;520;p61"/>
          <p:cNvSpPr txBox="1">
            <a:spLocks noGrp="1"/>
          </p:cNvSpPr>
          <p:nvPr>
            <p:ph type="body" idx="8"/>
          </p:nvPr>
        </p:nvSpPr>
        <p:spPr>
          <a:xfrm>
            <a:off x="6755066" y="1315450"/>
            <a:ext cx="1980000" cy="1281404"/>
          </a:xfrm>
          <a:prstGeom prst="rect">
            <a:avLst/>
          </a:prstGeom>
          <a:noFill/>
          <a:ln>
            <a:noFill/>
          </a:ln>
        </p:spPr>
        <p:txBody>
          <a:bodyPr spcFirstLastPara="1" wrap="square" lIns="324000" tIns="34275" rIns="216000" bIns="34275" anchor="t" anchorCtr="0">
            <a:noAutofit/>
          </a:bodyPr>
          <a:lstStyle>
            <a:lvl1pPr marL="457200" lvl="0" indent="-228600" algn="l">
              <a:lnSpc>
                <a:spcPct val="110000"/>
              </a:lnSpc>
              <a:spcBef>
                <a:spcPts val="500"/>
              </a:spcBef>
              <a:spcAft>
                <a:spcPts val="0"/>
              </a:spcAft>
              <a:buClr>
                <a:schemeClr val="dk1"/>
              </a:buClr>
              <a:buSzPts val="700"/>
              <a:buFont typeface="Century Gothic"/>
              <a:buNone/>
              <a:defRPr sz="900">
                <a:solidFill>
                  <a:schemeClr val="dk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1" name="Google Shape;521;p61"/>
          <p:cNvSpPr txBox="1">
            <a:spLocks noGrp="1"/>
          </p:cNvSpPr>
          <p:nvPr>
            <p:ph type="body" idx="9"/>
          </p:nvPr>
        </p:nvSpPr>
        <p:spPr>
          <a:xfrm>
            <a:off x="6755066" y="1110529"/>
            <a:ext cx="1980000" cy="204059"/>
          </a:xfrm>
          <a:prstGeom prst="rect">
            <a:avLst/>
          </a:prstGeom>
          <a:noFill/>
          <a:ln>
            <a:noFill/>
          </a:ln>
        </p:spPr>
        <p:txBody>
          <a:bodyPr spcFirstLastPara="1" wrap="square" lIns="32400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2" name="Google Shape;522;p61"/>
          <p:cNvSpPr txBox="1">
            <a:spLocks noGrp="1"/>
          </p:cNvSpPr>
          <p:nvPr>
            <p:ph type="body" idx="13"/>
          </p:nvPr>
        </p:nvSpPr>
        <p:spPr>
          <a:xfrm>
            <a:off x="276183" y="3230132"/>
            <a:ext cx="1980000" cy="1281404"/>
          </a:xfrm>
          <a:prstGeom prst="rect">
            <a:avLst/>
          </a:prstGeom>
          <a:noFill/>
          <a:ln>
            <a:noFill/>
          </a:ln>
        </p:spPr>
        <p:txBody>
          <a:bodyPr spcFirstLastPara="1" wrap="square" lIns="324000" tIns="34275" rIns="216000" bIns="34275" anchor="t" anchorCtr="0">
            <a:noAutofit/>
          </a:bodyPr>
          <a:lstStyle>
            <a:lvl1pPr marL="457200" lvl="0" indent="-228600" algn="l">
              <a:lnSpc>
                <a:spcPct val="110000"/>
              </a:lnSpc>
              <a:spcBef>
                <a:spcPts val="500"/>
              </a:spcBef>
              <a:spcAft>
                <a:spcPts val="0"/>
              </a:spcAft>
              <a:buClr>
                <a:schemeClr val="dk1"/>
              </a:buClr>
              <a:buSzPts val="700"/>
              <a:buFont typeface="Century Gothic"/>
              <a:buNone/>
              <a:defRPr sz="900">
                <a:solidFill>
                  <a:schemeClr val="dk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3" name="Google Shape;523;p61"/>
          <p:cNvSpPr txBox="1">
            <a:spLocks noGrp="1"/>
          </p:cNvSpPr>
          <p:nvPr>
            <p:ph type="body" idx="14"/>
          </p:nvPr>
        </p:nvSpPr>
        <p:spPr>
          <a:xfrm>
            <a:off x="276183" y="3016439"/>
            <a:ext cx="1980000" cy="196149"/>
          </a:xfrm>
          <a:prstGeom prst="rect">
            <a:avLst/>
          </a:prstGeom>
          <a:noFill/>
          <a:ln>
            <a:noFill/>
          </a:ln>
        </p:spPr>
        <p:txBody>
          <a:bodyPr spcFirstLastPara="1" wrap="square" lIns="32400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4" name="Google Shape;524;p61"/>
          <p:cNvSpPr txBox="1">
            <a:spLocks noGrp="1"/>
          </p:cNvSpPr>
          <p:nvPr>
            <p:ph type="body" idx="15"/>
          </p:nvPr>
        </p:nvSpPr>
        <p:spPr>
          <a:xfrm>
            <a:off x="2442812" y="3235722"/>
            <a:ext cx="1980000" cy="1281404"/>
          </a:xfrm>
          <a:prstGeom prst="rect">
            <a:avLst/>
          </a:prstGeom>
          <a:noFill/>
          <a:ln>
            <a:noFill/>
          </a:ln>
        </p:spPr>
        <p:txBody>
          <a:bodyPr spcFirstLastPara="1" wrap="square" lIns="324000" tIns="34275" rIns="216000" bIns="34275" anchor="t" anchorCtr="0">
            <a:noAutofit/>
          </a:bodyPr>
          <a:lstStyle>
            <a:lvl1pPr marL="457200" lvl="0" indent="-228600" algn="l">
              <a:lnSpc>
                <a:spcPct val="110000"/>
              </a:lnSpc>
              <a:spcBef>
                <a:spcPts val="500"/>
              </a:spcBef>
              <a:spcAft>
                <a:spcPts val="0"/>
              </a:spcAft>
              <a:buClr>
                <a:schemeClr val="dk1"/>
              </a:buClr>
              <a:buSzPts val="700"/>
              <a:buFont typeface="Century Gothic"/>
              <a:buNone/>
              <a:defRPr sz="900">
                <a:solidFill>
                  <a:schemeClr val="dk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5" name="Google Shape;525;p61"/>
          <p:cNvSpPr txBox="1">
            <a:spLocks noGrp="1"/>
          </p:cNvSpPr>
          <p:nvPr>
            <p:ph type="body" idx="16"/>
          </p:nvPr>
        </p:nvSpPr>
        <p:spPr>
          <a:xfrm>
            <a:off x="2442812" y="3016439"/>
            <a:ext cx="1980000" cy="209336"/>
          </a:xfrm>
          <a:prstGeom prst="rect">
            <a:avLst/>
          </a:prstGeom>
          <a:noFill/>
          <a:ln>
            <a:noFill/>
          </a:ln>
        </p:spPr>
        <p:txBody>
          <a:bodyPr spcFirstLastPara="1" wrap="square" lIns="324000"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6" name="Google Shape;526;p61"/>
          <p:cNvSpPr txBox="1">
            <a:spLocks noGrp="1"/>
          </p:cNvSpPr>
          <p:nvPr>
            <p:ph type="body" idx="17"/>
          </p:nvPr>
        </p:nvSpPr>
        <p:spPr>
          <a:xfrm>
            <a:off x="4601455" y="3221360"/>
            <a:ext cx="1980000" cy="1281404"/>
          </a:xfrm>
          <a:prstGeom prst="rect">
            <a:avLst/>
          </a:prstGeom>
          <a:noFill/>
          <a:ln>
            <a:noFill/>
          </a:ln>
        </p:spPr>
        <p:txBody>
          <a:bodyPr spcFirstLastPara="1" wrap="square" lIns="324000" tIns="34275" rIns="216000" bIns="34275" anchor="t" anchorCtr="0">
            <a:noAutofit/>
          </a:bodyPr>
          <a:lstStyle>
            <a:lvl1pPr marL="457200" lvl="0" indent="-228600" algn="l">
              <a:lnSpc>
                <a:spcPct val="110000"/>
              </a:lnSpc>
              <a:spcBef>
                <a:spcPts val="500"/>
              </a:spcBef>
              <a:spcAft>
                <a:spcPts val="0"/>
              </a:spcAft>
              <a:buClr>
                <a:schemeClr val="accent2"/>
              </a:buClr>
              <a:buSzPts val="700"/>
              <a:buFont typeface="Century Gothic"/>
              <a:buNone/>
              <a:defRPr sz="900">
                <a:solidFill>
                  <a:schemeClr val="accent2"/>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7" name="Google Shape;527;p61"/>
          <p:cNvSpPr txBox="1">
            <a:spLocks noGrp="1"/>
          </p:cNvSpPr>
          <p:nvPr>
            <p:ph type="body" idx="18"/>
          </p:nvPr>
        </p:nvSpPr>
        <p:spPr>
          <a:xfrm>
            <a:off x="4601455" y="3016439"/>
            <a:ext cx="1980000" cy="209336"/>
          </a:xfrm>
          <a:prstGeom prst="rect">
            <a:avLst/>
          </a:prstGeom>
          <a:noFill/>
          <a:ln>
            <a:noFill/>
          </a:ln>
        </p:spPr>
        <p:txBody>
          <a:bodyPr spcFirstLastPara="1" wrap="square" lIns="324000" tIns="34275" rIns="68575" bIns="34275" anchor="t" anchorCtr="0">
            <a:normAutofit/>
          </a:bodyPr>
          <a:lstStyle>
            <a:lvl1pPr marL="457200" marR="0" lvl="0" indent="-228600" algn="l">
              <a:lnSpc>
                <a:spcPct val="110000"/>
              </a:lnSpc>
              <a:spcBef>
                <a:spcPts val="1100"/>
              </a:spcBef>
              <a:spcAft>
                <a:spcPts val="0"/>
              </a:spcAft>
              <a:buClr>
                <a:schemeClr val="accent2"/>
              </a:buClr>
              <a:buSzPts val="800"/>
              <a:buFont typeface="Century Gothic"/>
              <a:buNone/>
              <a:defRPr sz="900" b="1">
                <a:solidFill>
                  <a:schemeClr val="accent2"/>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8" name="Google Shape;528;p61"/>
          <p:cNvSpPr txBox="1">
            <a:spLocks noGrp="1"/>
          </p:cNvSpPr>
          <p:nvPr>
            <p:ph type="body" idx="19"/>
          </p:nvPr>
        </p:nvSpPr>
        <p:spPr>
          <a:xfrm>
            <a:off x="6755066" y="3221360"/>
            <a:ext cx="1980000" cy="1281404"/>
          </a:xfrm>
          <a:prstGeom prst="rect">
            <a:avLst/>
          </a:prstGeom>
          <a:noFill/>
          <a:ln>
            <a:noFill/>
          </a:ln>
        </p:spPr>
        <p:txBody>
          <a:bodyPr spcFirstLastPara="1" wrap="square" lIns="324000" tIns="34275" rIns="216000" bIns="34275" anchor="t" anchorCtr="0">
            <a:noAutofit/>
          </a:bodyPr>
          <a:lstStyle>
            <a:lvl1pPr marL="457200" lvl="0" indent="-228600" algn="l">
              <a:lnSpc>
                <a:spcPct val="110000"/>
              </a:lnSpc>
              <a:spcBef>
                <a:spcPts val="500"/>
              </a:spcBef>
              <a:spcAft>
                <a:spcPts val="0"/>
              </a:spcAft>
              <a:buClr>
                <a:schemeClr val="dk1"/>
              </a:buClr>
              <a:buSzPts val="700"/>
              <a:buFont typeface="Century Gothic"/>
              <a:buNone/>
              <a:defRPr sz="900">
                <a:solidFill>
                  <a:schemeClr val="dk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29" name="Google Shape;529;p61"/>
          <p:cNvSpPr txBox="1">
            <a:spLocks noGrp="1"/>
          </p:cNvSpPr>
          <p:nvPr>
            <p:ph type="body" idx="20"/>
          </p:nvPr>
        </p:nvSpPr>
        <p:spPr>
          <a:xfrm>
            <a:off x="6755066" y="3016439"/>
            <a:ext cx="1980000" cy="209336"/>
          </a:xfrm>
          <a:prstGeom prst="rect">
            <a:avLst/>
          </a:prstGeom>
          <a:noFill/>
          <a:ln>
            <a:noFill/>
          </a:ln>
        </p:spPr>
        <p:txBody>
          <a:bodyPr spcFirstLastPara="1" wrap="square" lIns="324000"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30" name="Google Shape;530;p61"/>
          <p:cNvSpPr/>
          <p:nvPr/>
        </p:nvSpPr>
        <p:spPr>
          <a:xfrm>
            <a:off x="4595770" y="2769822"/>
            <a:ext cx="1990456" cy="1775125"/>
          </a:xfrm>
          <a:prstGeom prst="snip1Rect">
            <a:avLst>
              <a:gd name="adj" fmla="val 17339"/>
            </a:avLst>
          </a:prstGeom>
          <a:noFill/>
          <a:ln w="12700"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Tree>
  </p:cSld>
  <p:clrMapOvr>
    <a:masterClrMapping/>
  </p:clrMapOvr>
  <p:extLst>
    <p:ext uri="{DCECCB84-F9BA-43D5-87BE-67443E8EF086}">
      <p15:sldGuideLst xmlns:p15="http://schemas.microsoft.com/office/powerpoint/2012/main">
        <p15:guide id="1" orient="horz" pos="2617">
          <p15:clr>
            <a:srgbClr val="FBAE40"/>
          </p15:clr>
        </p15:guide>
        <p15:guide id="2" orient="horz" pos="428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mparison with transparent pics">
  <p:cSld name="Comparison with transparent pics">
    <p:bg>
      <p:bgPr>
        <a:solidFill>
          <a:schemeClr val="dk1"/>
        </a:solidFill>
        <a:effectLst/>
      </p:bgPr>
    </p:bg>
    <p:spTree>
      <p:nvGrpSpPr>
        <p:cNvPr id="1" name="Shape 531"/>
        <p:cNvGrpSpPr/>
        <p:nvPr/>
      </p:nvGrpSpPr>
      <p:grpSpPr>
        <a:xfrm>
          <a:off x="0" y="0"/>
          <a:ext cx="0" cy="0"/>
          <a:chOff x="0" y="0"/>
          <a:chExt cx="0" cy="0"/>
        </a:xfrm>
      </p:grpSpPr>
      <p:sp>
        <p:nvSpPr>
          <p:cNvPr id="532" name="Google Shape;532;p62"/>
          <p:cNvSpPr/>
          <p:nvPr/>
        </p:nvSpPr>
        <p:spPr>
          <a:xfrm>
            <a:off x="172995" y="5143500"/>
            <a:ext cx="2397211" cy="850452"/>
          </a:xfrm>
          <a:prstGeom prst="rect">
            <a:avLst/>
          </a:prstGeom>
          <a:solidFill>
            <a:srgbClr val="ECECE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33" name="Google Shape;533;p62"/>
          <p:cNvSpPr>
            <a:spLocks noGrp="1"/>
          </p:cNvSpPr>
          <p:nvPr>
            <p:ph type="pic" idx="2"/>
          </p:nvPr>
        </p:nvSpPr>
        <p:spPr>
          <a:xfrm flipH="1">
            <a:off x="3361181" y="1095576"/>
            <a:ext cx="2450145" cy="4690669"/>
          </a:xfrm>
          <a:prstGeom prst="rect">
            <a:avLst/>
          </a:prstGeom>
          <a:solidFill>
            <a:schemeClr val="lt1"/>
          </a:solidFill>
          <a:ln>
            <a:noFill/>
          </a:ln>
        </p:spPr>
      </p:sp>
      <p:sp>
        <p:nvSpPr>
          <p:cNvPr id="534" name="Google Shape;534;p62"/>
          <p:cNvSpPr>
            <a:spLocks noGrp="1"/>
          </p:cNvSpPr>
          <p:nvPr>
            <p:ph type="pic" idx="3"/>
          </p:nvPr>
        </p:nvSpPr>
        <p:spPr>
          <a:xfrm flipH="1">
            <a:off x="6254764" y="1095576"/>
            <a:ext cx="2450145" cy="4690669"/>
          </a:xfrm>
          <a:prstGeom prst="rect">
            <a:avLst/>
          </a:prstGeom>
          <a:solidFill>
            <a:schemeClr val="accent4"/>
          </a:solidFill>
          <a:ln>
            <a:noFill/>
          </a:ln>
        </p:spPr>
      </p:sp>
      <p:sp>
        <p:nvSpPr>
          <p:cNvPr id="535" name="Google Shape;535;p62"/>
          <p:cNvSpPr>
            <a:spLocks noGrp="1"/>
          </p:cNvSpPr>
          <p:nvPr>
            <p:ph type="pic" idx="4"/>
          </p:nvPr>
        </p:nvSpPr>
        <p:spPr>
          <a:xfrm flipH="1">
            <a:off x="439029" y="1095576"/>
            <a:ext cx="2450145" cy="4690669"/>
          </a:xfrm>
          <a:prstGeom prst="rect">
            <a:avLst/>
          </a:prstGeom>
          <a:solidFill>
            <a:schemeClr val="accent1"/>
          </a:solidFill>
          <a:ln>
            <a:noFill/>
          </a:ln>
        </p:spPr>
      </p:sp>
      <p:sp>
        <p:nvSpPr>
          <p:cNvPr id="536" name="Google Shape;536;p62"/>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37" name="Google Shape;537;p62"/>
          <p:cNvSpPr txBox="1">
            <a:spLocks noGrp="1"/>
          </p:cNvSpPr>
          <p:nvPr>
            <p:ph type="body" idx="1"/>
          </p:nvPr>
        </p:nvSpPr>
        <p:spPr>
          <a:xfrm>
            <a:off x="269875" y="450070"/>
            <a:ext cx="6372225" cy="236980"/>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38" name="Google Shape;538;p62"/>
          <p:cNvSpPr txBox="1">
            <a:spLocks noGrp="1"/>
          </p:cNvSpPr>
          <p:nvPr>
            <p:ph type="body" idx="5"/>
          </p:nvPr>
        </p:nvSpPr>
        <p:spPr>
          <a:xfrm>
            <a:off x="438297" y="1510256"/>
            <a:ext cx="2448000" cy="209336"/>
          </a:xfrm>
          <a:prstGeom prst="rect">
            <a:avLst/>
          </a:prstGeom>
          <a:noFill/>
          <a:ln>
            <a:noFill/>
          </a:ln>
        </p:spPr>
        <p:txBody>
          <a:bodyPr spcFirstLastPara="1" wrap="square" lIns="377975" tIns="34275" rIns="3779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39" name="Google Shape;539;p62"/>
          <p:cNvSpPr txBox="1">
            <a:spLocks noGrp="1"/>
          </p:cNvSpPr>
          <p:nvPr>
            <p:ph type="body" idx="6"/>
          </p:nvPr>
        </p:nvSpPr>
        <p:spPr>
          <a:xfrm>
            <a:off x="438250" y="1719593"/>
            <a:ext cx="2448000" cy="603343"/>
          </a:xfrm>
          <a:prstGeom prst="rect">
            <a:avLst/>
          </a:prstGeom>
          <a:noFill/>
          <a:ln>
            <a:noFill/>
          </a:ln>
        </p:spPr>
        <p:txBody>
          <a:bodyPr spcFirstLastPara="1" wrap="square" lIns="377975" tIns="34275" rIns="3779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0" name="Google Shape;540;p62"/>
          <p:cNvSpPr txBox="1">
            <a:spLocks noGrp="1"/>
          </p:cNvSpPr>
          <p:nvPr>
            <p:ph type="body" idx="7"/>
          </p:nvPr>
        </p:nvSpPr>
        <p:spPr>
          <a:xfrm>
            <a:off x="3360401" y="1510256"/>
            <a:ext cx="2448000" cy="209336"/>
          </a:xfrm>
          <a:prstGeom prst="rect">
            <a:avLst/>
          </a:prstGeom>
          <a:noFill/>
          <a:ln>
            <a:noFill/>
          </a:ln>
        </p:spPr>
        <p:txBody>
          <a:bodyPr spcFirstLastPara="1" wrap="square" lIns="377975" tIns="34275" rIns="3779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1" name="Google Shape;541;p62"/>
          <p:cNvSpPr txBox="1">
            <a:spLocks noGrp="1"/>
          </p:cNvSpPr>
          <p:nvPr>
            <p:ph type="body" idx="8"/>
          </p:nvPr>
        </p:nvSpPr>
        <p:spPr>
          <a:xfrm>
            <a:off x="3360361" y="1719593"/>
            <a:ext cx="2448000" cy="603343"/>
          </a:xfrm>
          <a:prstGeom prst="rect">
            <a:avLst/>
          </a:prstGeom>
          <a:noFill/>
          <a:ln>
            <a:noFill/>
          </a:ln>
        </p:spPr>
        <p:txBody>
          <a:bodyPr spcFirstLastPara="1" wrap="square" lIns="377975" tIns="34275" rIns="3779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2" name="Google Shape;542;p62"/>
          <p:cNvSpPr txBox="1">
            <a:spLocks noGrp="1"/>
          </p:cNvSpPr>
          <p:nvPr>
            <p:ph type="body" idx="9"/>
          </p:nvPr>
        </p:nvSpPr>
        <p:spPr>
          <a:xfrm>
            <a:off x="6254820" y="1510256"/>
            <a:ext cx="2448000" cy="209336"/>
          </a:xfrm>
          <a:prstGeom prst="rect">
            <a:avLst/>
          </a:prstGeom>
          <a:noFill/>
          <a:ln>
            <a:noFill/>
          </a:ln>
        </p:spPr>
        <p:txBody>
          <a:bodyPr spcFirstLastPara="1" wrap="square" lIns="377975" tIns="34275" rIns="3779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3" name="Google Shape;543;p62"/>
          <p:cNvSpPr txBox="1">
            <a:spLocks noGrp="1"/>
          </p:cNvSpPr>
          <p:nvPr>
            <p:ph type="body" idx="13"/>
          </p:nvPr>
        </p:nvSpPr>
        <p:spPr>
          <a:xfrm>
            <a:off x="6254764" y="1719593"/>
            <a:ext cx="2448000" cy="603343"/>
          </a:xfrm>
          <a:prstGeom prst="rect">
            <a:avLst/>
          </a:prstGeom>
          <a:noFill/>
          <a:ln>
            <a:noFill/>
          </a:ln>
        </p:spPr>
        <p:txBody>
          <a:bodyPr spcFirstLastPara="1" wrap="square" lIns="377975" tIns="34275" rIns="3779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4" name="Google Shape;544;p62"/>
          <p:cNvSpPr txBox="1">
            <a:spLocks noGrp="1"/>
          </p:cNvSpPr>
          <p:nvPr>
            <p:ph type="ftr" idx="11"/>
          </p:nvPr>
        </p:nvSpPr>
        <p:spPr>
          <a:xfrm>
            <a:off x="269875" y="4770737"/>
            <a:ext cx="5984889" cy="274064"/>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45" name="Google Shape;545;p62"/>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cxnSp>
        <p:nvCxnSpPr>
          <p:cNvPr id="546" name="Google Shape;546;p62"/>
          <p:cNvCxnSpPr/>
          <p:nvPr/>
        </p:nvCxnSpPr>
        <p:spPr>
          <a:xfrm rot="10800000">
            <a:off x="1859259" y="5152584"/>
            <a:ext cx="0" cy="288803"/>
          </a:xfrm>
          <a:prstGeom prst="straightConnector1">
            <a:avLst/>
          </a:prstGeom>
          <a:noFill/>
          <a:ln w="38100" cap="flat" cmpd="sng">
            <a:solidFill>
              <a:schemeClr val="dk1"/>
            </a:solidFill>
            <a:prstDash val="solid"/>
            <a:miter lim="800000"/>
            <a:headEnd type="none" w="sm" len="sm"/>
            <a:tailEnd type="triangle" w="med" len="med"/>
          </a:ln>
        </p:spPr>
      </p:cxnSp>
      <p:sp>
        <p:nvSpPr>
          <p:cNvPr id="547" name="Google Shape;547;p62"/>
          <p:cNvSpPr/>
          <p:nvPr/>
        </p:nvSpPr>
        <p:spPr>
          <a:xfrm>
            <a:off x="1139328" y="5374368"/>
            <a:ext cx="2070100" cy="481157"/>
          </a:xfrm>
          <a:prstGeom prst="snip1Rect">
            <a:avLst>
              <a:gd name="adj" fmla="val 18798"/>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800">
                <a:solidFill>
                  <a:schemeClr val="lt1"/>
                </a:solidFill>
                <a:latin typeface="Century Gothic"/>
                <a:ea typeface="Century Gothic"/>
                <a:cs typeface="Century Gothic"/>
                <a:sym typeface="Century Gothic"/>
              </a:rPr>
              <a:t>Remember to change the footer – go to insert/header and footer, change the text and apply to all slides</a:t>
            </a:r>
            <a:endParaRPr sz="800">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Comparison 2">
  <p:cSld name="1_Comparison 2">
    <p:bg>
      <p:bgPr>
        <a:solidFill>
          <a:schemeClr val="lt1"/>
        </a:solidFill>
        <a:effectLst/>
      </p:bgPr>
    </p:bg>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50" name="Google Shape;550;p63"/>
          <p:cNvSpPr txBox="1">
            <a:spLocks noGrp="1"/>
          </p:cNvSpPr>
          <p:nvPr>
            <p:ph type="body" idx="1"/>
          </p:nvPr>
        </p:nvSpPr>
        <p:spPr>
          <a:xfrm>
            <a:off x="269875" y="450070"/>
            <a:ext cx="6372225" cy="199451"/>
          </a:xfrm>
          <a:prstGeom prst="rect">
            <a:avLst/>
          </a:prstGeom>
          <a:noFill/>
          <a:ln>
            <a:noFill/>
          </a:ln>
        </p:spPr>
        <p:txBody>
          <a:bodyPr spcFirstLastPara="1" wrap="square" lIns="0" tIns="0" rIns="68575" bIns="34275" anchor="t" anchorCtr="0">
            <a:noAutofit/>
          </a:bodyPr>
          <a:lstStyle>
            <a:lvl1pPr marL="457200" lvl="0" indent="-279400" algn="l">
              <a:lnSpc>
                <a:spcPct val="110000"/>
              </a:lnSpc>
              <a:spcBef>
                <a:spcPts val="1100"/>
              </a:spcBef>
              <a:spcAft>
                <a:spcPts val="0"/>
              </a:spcAft>
              <a:buClr>
                <a:schemeClr val="dk1"/>
              </a:buClr>
              <a:buSzPts val="800"/>
              <a:buFont typeface="Century Gothic"/>
              <a:buChar char="•"/>
              <a:defRPr sz="1000" b="0">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51" name="Google Shape;551;p63"/>
          <p:cNvSpPr txBox="1">
            <a:spLocks noGrp="1"/>
          </p:cNvSpPr>
          <p:nvPr>
            <p:ph type="ftr" idx="11"/>
          </p:nvPr>
        </p:nvSpPr>
        <p:spPr>
          <a:xfrm>
            <a:off x="269875" y="4770737"/>
            <a:ext cx="6098582" cy="235945"/>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52" name="Google Shape;552;p63"/>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dk1"/>
                </a:solidFill>
                <a:latin typeface="Century Gothic"/>
                <a:ea typeface="Century Gothic"/>
                <a:cs typeface="Century Gothic"/>
                <a:sym typeface="Century Gothic"/>
              </a:defRPr>
            </a:lvl1pPr>
            <a:lvl2pPr marL="0" lvl="1" indent="0" algn="r">
              <a:spcBef>
                <a:spcPts val="0"/>
              </a:spcBef>
              <a:buNone/>
              <a:defRPr sz="600" b="1">
                <a:solidFill>
                  <a:schemeClr val="dk1"/>
                </a:solidFill>
                <a:latin typeface="Century Gothic"/>
                <a:ea typeface="Century Gothic"/>
                <a:cs typeface="Century Gothic"/>
                <a:sym typeface="Century Gothic"/>
              </a:defRPr>
            </a:lvl2pPr>
            <a:lvl3pPr marL="0" lvl="2" indent="0" algn="r">
              <a:spcBef>
                <a:spcPts val="0"/>
              </a:spcBef>
              <a:buNone/>
              <a:defRPr sz="600" b="1">
                <a:solidFill>
                  <a:schemeClr val="dk1"/>
                </a:solidFill>
                <a:latin typeface="Century Gothic"/>
                <a:ea typeface="Century Gothic"/>
                <a:cs typeface="Century Gothic"/>
                <a:sym typeface="Century Gothic"/>
              </a:defRPr>
            </a:lvl3pPr>
            <a:lvl4pPr marL="0" lvl="3" indent="0" algn="r">
              <a:spcBef>
                <a:spcPts val="0"/>
              </a:spcBef>
              <a:buNone/>
              <a:defRPr sz="600" b="1">
                <a:solidFill>
                  <a:schemeClr val="dk1"/>
                </a:solidFill>
                <a:latin typeface="Century Gothic"/>
                <a:ea typeface="Century Gothic"/>
                <a:cs typeface="Century Gothic"/>
                <a:sym typeface="Century Gothic"/>
              </a:defRPr>
            </a:lvl4pPr>
            <a:lvl5pPr marL="0" lvl="4" indent="0" algn="r">
              <a:spcBef>
                <a:spcPts val="0"/>
              </a:spcBef>
              <a:buNone/>
              <a:defRPr sz="600" b="1">
                <a:solidFill>
                  <a:schemeClr val="dk1"/>
                </a:solidFill>
                <a:latin typeface="Century Gothic"/>
                <a:ea typeface="Century Gothic"/>
                <a:cs typeface="Century Gothic"/>
                <a:sym typeface="Century Gothic"/>
              </a:defRPr>
            </a:lvl5pPr>
            <a:lvl6pPr marL="0" lvl="5" indent="0" algn="r">
              <a:spcBef>
                <a:spcPts val="0"/>
              </a:spcBef>
              <a:buNone/>
              <a:defRPr sz="600" b="1">
                <a:solidFill>
                  <a:schemeClr val="dk1"/>
                </a:solidFill>
                <a:latin typeface="Century Gothic"/>
                <a:ea typeface="Century Gothic"/>
                <a:cs typeface="Century Gothic"/>
                <a:sym typeface="Century Gothic"/>
              </a:defRPr>
            </a:lvl6pPr>
            <a:lvl7pPr marL="0" lvl="6" indent="0" algn="r">
              <a:spcBef>
                <a:spcPts val="0"/>
              </a:spcBef>
              <a:buNone/>
              <a:defRPr sz="600" b="1">
                <a:solidFill>
                  <a:schemeClr val="dk1"/>
                </a:solidFill>
                <a:latin typeface="Century Gothic"/>
                <a:ea typeface="Century Gothic"/>
                <a:cs typeface="Century Gothic"/>
                <a:sym typeface="Century Gothic"/>
              </a:defRPr>
            </a:lvl7pPr>
            <a:lvl8pPr marL="0" lvl="7" indent="0" algn="r">
              <a:spcBef>
                <a:spcPts val="0"/>
              </a:spcBef>
              <a:buNone/>
              <a:defRPr sz="600" b="1">
                <a:solidFill>
                  <a:schemeClr val="dk1"/>
                </a:solidFill>
                <a:latin typeface="Century Gothic"/>
                <a:ea typeface="Century Gothic"/>
                <a:cs typeface="Century Gothic"/>
                <a:sym typeface="Century Gothic"/>
              </a:defRPr>
            </a:lvl8pPr>
            <a:lvl9pPr marL="0" lvl="8" indent="0" algn="r">
              <a:spcBef>
                <a:spcPts val="0"/>
              </a:spcBef>
              <a:buNone/>
              <a:defRPr sz="600" b="1">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553" name="Google Shape;553;p63"/>
          <p:cNvSpPr txBox="1">
            <a:spLocks noGrp="1"/>
          </p:cNvSpPr>
          <p:nvPr>
            <p:ph type="body" idx="2"/>
          </p:nvPr>
        </p:nvSpPr>
        <p:spPr>
          <a:xfrm>
            <a:off x="2948929" y="2769821"/>
            <a:ext cx="2441864" cy="1281404"/>
          </a:xfrm>
          <a:prstGeom prst="rect">
            <a:avLst/>
          </a:prstGeom>
          <a:noFill/>
          <a:ln>
            <a:noFill/>
          </a:ln>
        </p:spPr>
        <p:txBody>
          <a:bodyPr spcFirstLastPara="1" wrap="square" lIns="0" tIns="34275" rIns="216000" bIns="34275" anchor="t" anchorCtr="0">
            <a:noAutofit/>
          </a:bodyPr>
          <a:lstStyle>
            <a:lvl1pPr marL="457200" lvl="0" indent="-228600" algn="l">
              <a:lnSpc>
                <a:spcPct val="110000"/>
              </a:lnSpc>
              <a:spcBef>
                <a:spcPts val="800"/>
              </a:spcBef>
              <a:spcAft>
                <a:spcPts val="0"/>
              </a:spcAft>
              <a:buClr>
                <a:schemeClr val="accent3"/>
              </a:buClr>
              <a:buSzPts val="800"/>
              <a:buFont typeface="Century Gothic"/>
              <a:buNone/>
              <a:defRPr sz="900">
                <a:solidFill>
                  <a:schemeClr val="accent3"/>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54" name="Google Shape;554;p63"/>
          <p:cNvSpPr txBox="1">
            <a:spLocks noGrp="1"/>
          </p:cNvSpPr>
          <p:nvPr>
            <p:ph type="body" idx="3"/>
          </p:nvPr>
        </p:nvSpPr>
        <p:spPr>
          <a:xfrm>
            <a:off x="2949562" y="2514660"/>
            <a:ext cx="2441231" cy="259577"/>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accent3"/>
              </a:buClr>
              <a:buSzPts val="800"/>
              <a:buFont typeface="Century Gothic"/>
              <a:buNone/>
              <a:defRPr sz="900" b="1">
                <a:solidFill>
                  <a:schemeClr val="accent3"/>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55" name="Google Shape;555;p63"/>
          <p:cNvSpPr/>
          <p:nvPr/>
        </p:nvSpPr>
        <p:spPr>
          <a:xfrm>
            <a:off x="-1362816" y="1633374"/>
            <a:ext cx="2214563" cy="773950"/>
          </a:xfrm>
          <a:prstGeom prst="parallelogram">
            <a:avLst>
              <a:gd name="adj" fmla="val 95000"/>
            </a:avLst>
          </a:prstGeom>
          <a:noFill/>
          <a:ln w="12700" cap="flat" cmpd="sng">
            <a:solidFill>
              <a:schemeClr val="accent3"/>
            </a:solidFill>
            <a:prstDash val="solid"/>
            <a:miter lim="800000"/>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56" name="Google Shape;556;p63"/>
          <p:cNvSpPr/>
          <p:nvPr/>
        </p:nvSpPr>
        <p:spPr>
          <a:xfrm>
            <a:off x="8307033" y="1663955"/>
            <a:ext cx="2291556" cy="773950"/>
          </a:xfrm>
          <a:prstGeom prst="parallelogram">
            <a:avLst>
              <a:gd name="adj" fmla="val 95000"/>
            </a:avLst>
          </a:prstGeom>
          <a:noFill/>
          <a:ln w="12700" cap="flat" cmpd="sng">
            <a:solidFill>
              <a:schemeClr val="accent3"/>
            </a:solidFill>
            <a:prstDash val="solid"/>
            <a:miter lim="800000"/>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57" name="Google Shape;557;p63"/>
          <p:cNvSpPr/>
          <p:nvPr/>
        </p:nvSpPr>
        <p:spPr>
          <a:xfrm>
            <a:off x="269875" y="1658747"/>
            <a:ext cx="3240000" cy="773950"/>
          </a:xfrm>
          <a:prstGeom prst="parallelogram">
            <a:avLst>
              <a:gd name="adj" fmla="val 95000"/>
            </a:avLst>
          </a:prstGeom>
          <a:noFill/>
          <a:ln w="12700" cap="flat" cmpd="sng">
            <a:solidFill>
              <a:schemeClr val="accent3"/>
            </a:solidFill>
            <a:prstDash val="solid"/>
            <a:miter lim="800000"/>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58" name="Google Shape;558;p63"/>
          <p:cNvSpPr/>
          <p:nvPr/>
        </p:nvSpPr>
        <p:spPr>
          <a:xfrm>
            <a:off x="5627981" y="1658747"/>
            <a:ext cx="3240000" cy="773950"/>
          </a:xfrm>
          <a:prstGeom prst="parallelogram">
            <a:avLst>
              <a:gd name="adj" fmla="val 95000"/>
            </a:avLst>
          </a:prstGeom>
          <a:noFill/>
          <a:ln w="12700" cap="flat" cmpd="sng">
            <a:solidFill>
              <a:schemeClr val="accent3"/>
            </a:solidFill>
            <a:prstDash val="solid"/>
            <a:miter lim="800000"/>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59" name="Google Shape;559;p63"/>
          <p:cNvSpPr txBox="1">
            <a:spLocks noGrp="1"/>
          </p:cNvSpPr>
          <p:nvPr>
            <p:ph type="body" idx="4"/>
          </p:nvPr>
        </p:nvSpPr>
        <p:spPr>
          <a:xfrm>
            <a:off x="1406344" y="1926508"/>
            <a:ext cx="967063" cy="194719"/>
          </a:xfrm>
          <a:prstGeom prst="rect">
            <a:avLst/>
          </a:prstGeom>
          <a:noFill/>
          <a:ln>
            <a:noFill/>
          </a:ln>
        </p:spPr>
        <p:txBody>
          <a:bodyPr spcFirstLastPara="1" wrap="square" lIns="0" tIns="34275" rIns="68575" bIns="34275" anchor="t" anchorCtr="0">
            <a:normAutofit/>
          </a:bodyPr>
          <a:lstStyle>
            <a:lvl1pPr marL="457200" lvl="0" indent="-228600" algn="ctr">
              <a:lnSpc>
                <a:spcPct val="110000"/>
              </a:lnSpc>
              <a:spcBef>
                <a:spcPts val="1100"/>
              </a:spcBef>
              <a:spcAft>
                <a:spcPts val="0"/>
              </a:spcAft>
              <a:buClr>
                <a:schemeClr val="accent3"/>
              </a:buClr>
              <a:buSzPts val="800"/>
              <a:buFont typeface="Century Gothic"/>
              <a:buNone/>
              <a:defRPr sz="900" b="1">
                <a:solidFill>
                  <a:schemeClr val="accent3"/>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60" name="Google Shape;560;p63"/>
          <p:cNvSpPr txBox="1">
            <a:spLocks noGrp="1"/>
          </p:cNvSpPr>
          <p:nvPr>
            <p:ph type="body" idx="5"/>
          </p:nvPr>
        </p:nvSpPr>
        <p:spPr>
          <a:xfrm>
            <a:off x="6764449" y="1932874"/>
            <a:ext cx="967063" cy="194719"/>
          </a:xfrm>
          <a:prstGeom prst="rect">
            <a:avLst/>
          </a:prstGeom>
          <a:noFill/>
          <a:ln>
            <a:noFill/>
          </a:ln>
        </p:spPr>
        <p:txBody>
          <a:bodyPr spcFirstLastPara="1" wrap="square" lIns="0" tIns="34275" rIns="68575" bIns="34275" anchor="t" anchorCtr="0">
            <a:normAutofit/>
          </a:bodyPr>
          <a:lstStyle>
            <a:lvl1pPr marL="457200" lvl="0" indent="-228600" algn="ctr">
              <a:lnSpc>
                <a:spcPct val="110000"/>
              </a:lnSpc>
              <a:spcBef>
                <a:spcPts val="1100"/>
              </a:spcBef>
              <a:spcAft>
                <a:spcPts val="0"/>
              </a:spcAft>
              <a:buClr>
                <a:schemeClr val="accent3"/>
              </a:buClr>
              <a:buSzPts val="800"/>
              <a:buFont typeface="Century Gothic"/>
              <a:buNone/>
              <a:defRPr sz="900" b="1">
                <a:solidFill>
                  <a:schemeClr val="accent3"/>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61" name="Google Shape;561;p63"/>
          <p:cNvSpPr txBox="1">
            <a:spLocks noGrp="1"/>
          </p:cNvSpPr>
          <p:nvPr>
            <p:ph type="body" idx="6"/>
          </p:nvPr>
        </p:nvSpPr>
        <p:spPr>
          <a:xfrm>
            <a:off x="289419" y="2769821"/>
            <a:ext cx="2441864" cy="1281404"/>
          </a:xfrm>
          <a:prstGeom prst="rect">
            <a:avLst/>
          </a:prstGeom>
          <a:noFill/>
          <a:ln>
            <a:noFill/>
          </a:ln>
        </p:spPr>
        <p:txBody>
          <a:bodyPr spcFirstLastPara="1" wrap="square" lIns="0" tIns="34275" rIns="216000" bIns="34275" anchor="t" anchorCtr="0">
            <a:noAutofit/>
          </a:bodyPr>
          <a:lstStyle>
            <a:lvl1pPr marL="457200" lvl="0" indent="-228600" algn="l">
              <a:lnSpc>
                <a:spcPct val="110000"/>
              </a:lnSpc>
              <a:spcBef>
                <a:spcPts val="800"/>
              </a:spcBef>
              <a:spcAft>
                <a:spcPts val="0"/>
              </a:spcAft>
              <a:buClr>
                <a:schemeClr val="accent3"/>
              </a:buClr>
              <a:buSzPts val="800"/>
              <a:buFont typeface="Century Gothic"/>
              <a:buNone/>
              <a:defRPr sz="900">
                <a:solidFill>
                  <a:schemeClr val="accent3"/>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62" name="Google Shape;562;p63"/>
          <p:cNvSpPr txBox="1">
            <a:spLocks noGrp="1"/>
          </p:cNvSpPr>
          <p:nvPr>
            <p:ph type="body" idx="7"/>
          </p:nvPr>
        </p:nvSpPr>
        <p:spPr>
          <a:xfrm>
            <a:off x="289419" y="2514660"/>
            <a:ext cx="2441231" cy="259577"/>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accent3"/>
              </a:buClr>
              <a:buSzPts val="800"/>
              <a:buFont typeface="Century Gothic"/>
              <a:buNone/>
              <a:defRPr sz="900" b="1">
                <a:solidFill>
                  <a:schemeClr val="accent3"/>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63" name="Google Shape;563;p63"/>
          <p:cNvSpPr txBox="1">
            <a:spLocks noGrp="1"/>
          </p:cNvSpPr>
          <p:nvPr>
            <p:ph type="body" idx="8"/>
          </p:nvPr>
        </p:nvSpPr>
        <p:spPr>
          <a:xfrm>
            <a:off x="5658354" y="2776828"/>
            <a:ext cx="2441864" cy="1281404"/>
          </a:xfrm>
          <a:prstGeom prst="rect">
            <a:avLst/>
          </a:prstGeom>
          <a:noFill/>
          <a:ln>
            <a:noFill/>
          </a:ln>
        </p:spPr>
        <p:txBody>
          <a:bodyPr spcFirstLastPara="1" wrap="square" lIns="0" tIns="34275" rIns="216000" bIns="34275" anchor="t" anchorCtr="0">
            <a:noAutofit/>
          </a:bodyPr>
          <a:lstStyle>
            <a:lvl1pPr marL="457200" lvl="0" indent="-228600" algn="l">
              <a:lnSpc>
                <a:spcPct val="110000"/>
              </a:lnSpc>
              <a:spcBef>
                <a:spcPts val="800"/>
              </a:spcBef>
              <a:spcAft>
                <a:spcPts val="0"/>
              </a:spcAft>
              <a:buClr>
                <a:schemeClr val="accent3"/>
              </a:buClr>
              <a:buSzPts val="800"/>
              <a:buFont typeface="Century Gothic"/>
              <a:buNone/>
              <a:defRPr sz="900">
                <a:solidFill>
                  <a:schemeClr val="accent3"/>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64" name="Google Shape;564;p63"/>
          <p:cNvSpPr txBox="1">
            <a:spLocks noGrp="1"/>
          </p:cNvSpPr>
          <p:nvPr>
            <p:ph type="body" idx="9"/>
          </p:nvPr>
        </p:nvSpPr>
        <p:spPr>
          <a:xfrm>
            <a:off x="5658988" y="2521666"/>
            <a:ext cx="2441231" cy="259577"/>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accent3"/>
              </a:buClr>
              <a:buSzPts val="800"/>
              <a:buFont typeface="Century Gothic"/>
              <a:buNone/>
              <a:defRPr sz="900" b="1">
                <a:solidFill>
                  <a:schemeClr val="accent3"/>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65" name="Google Shape;565;p63"/>
          <p:cNvSpPr/>
          <p:nvPr/>
        </p:nvSpPr>
        <p:spPr>
          <a:xfrm>
            <a:off x="2948928" y="1658747"/>
            <a:ext cx="3240000" cy="773950"/>
          </a:xfrm>
          <a:prstGeom prst="parallelogram">
            <a:avLst>
              <a:gd name="adj" fmla="val 95000"/>
            </a:avLst>
          </a:prstGeom>
          <a:noFill/>
          <a:ln w="12700" cap="flat" cmpd="sng">
            <a:solidFill>
              <a:schemeClr val="accent3"/>
            </a:solidFill>
            <a:prstDash val="solid"/>
            <a:miter lim="800000"/>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66" name="Google Shape;566;p63"/>
          <p:cNvSpPr txBox="1">
            <a:spLocks noGrp="1"/>
          </p:cNvSpPr>
          <p:nvPr>
            <p:ph type="body" idx="13"/>
          </p:nvPr>
        </p:nvSpPr>
        <p:spPr>
          <a:xfrm>
            <a:off x="4085397" y="1953571"/>
            <a:ext cx="967063" cy="194719"/>
          </a:xfrm>
          <a:prstGeom prst="rect">
            <a:avLst/>
          </a:prstGeom>
          <a:noFill/>
          <a:ln>
            <a:noFill/>
          </a:ln>
        </p:spPr>
        <p:txBody>
          <a:bodyPr spcFirstLastPara="1" wrap="square" lIns="0" tIns="34275" rIns="68575" bIns="34275" anchor="t" anchorCtr="0">
            <a:normAutofit/>
          </a:bodyPr>
          <a:lstStyle>
            <a:lvl1pPr marL="457200" lvl="0" indent="-228600" algn="ctr">
              <a:lnSpc>
                <a:spcPct val="110000"/>
              </a:lnSpc>
              <a:spcBef>
                <a:spcPts val="1100"/>
              </a:spcBef>
              <a:spcAft>
                <a:spcPts val="0"/>
              </a:spcAft>
              <a:buClr>
                <a:schemeClr val="accent3"/>
              </a:buClr>
              <a:buSzPts val="800"/>
              <a:buFont typeface="Century Gothic"/>
              <a:buNone/>
              <a:defRPr sz="900" b="1">
                <a:solidFill>
                  <a:schemeClr val="accent3"/>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617">
          <p15:clr>
            <a:srgbClr val="FBAE40"/>
          </p15:clr>
        </p15:guide>
        <p15:guide id="2" orient="horz" pos="428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Arrows">
  <p:cSld name="Arrows">
    <p:bg>
      <p:bgPr>
        <a:solidFill>
          <a:schemeClr val="lt1"/>
        </a:solidFill>
        <a:effectLst/>
      </p:bgPr>
    </p:bg>
    <p:spTree>
      <p:nvGrpSpPr>
        <p:cNvPr id="1" name="Shape 567"/>
        <p:cNvGrpSpPr/>
        <p:nvPr/>
      </p:nvGrpSpPr>
      <p:grpSpPr>
        <a:xfrm>
          <a:off x="0" y="0"/>
          <a:ext cx="0" cy="0"/>
          <a:chOff x="0" y="0"/>
          <a:chExt cx="0" cy="0"/>
        </a:xfrm>
      </p:grpSpPr>
      <p:sp>
        <p:nvSpPr>
          <p:cNvPr id="568" name="Google Shape;568;p64"/>
          <p:cNvSpPr txBox="1">
            <a:spLocks noGrp="1"/>
          </p:cNvSpPr>
          <p:nvPr>
            <p:ph type="title"/>
          </p:nvPr>
        </p:nvSpPr>
        <p:spPr>
          <a:xfrm>
            <a:off x="269875" y="270042"/>
            <a:ext cx="6372225" cy="18065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9" name="Google Shape;569;p64"/>
          <p:cNvSpPr txBox="1">
            <a:spLocks noGrp="1"/>
          </p:cNvSpPr>
          <p:nvPr>
            <p:ph type="body" idx="1"/>
          </p:nvPr>
        </p:nvSpPr>
        <p:spPr>
          <a:xfrm>
            <a:off x="269875" y="450070"/>
            <a:ext cx="6372225" cy="239894"/>
          </a:xfrm>
          <a:prstGeom prst="rect">
            <a:avLst/>
          </a:prstGeom>
          <a:noFill/>
          <a:ln>
            <a:noFill/>
          </a:ln>
        </p:spPr>
        <p:txBody>
          <a:bodyPr spcFirstLastPara="1" wrap="square" lIns="0" tIns="0" rIns="68575" bIns="34275" anchor="t" anchorCtr="0">
            <a:noAutofit/>
          </a:bodyPr>
          <a:lstStyle>
            <a:lvl1pPr marL="457200" lvl="0" indent="-279400" algn="l">
              <a:lnSpc>
                <a:spcPct val="110000"/>
              </a:lnSpc>
              <a:spcBef>
                <a:spcPts val="1100"/>
              </a:spcBef>
              <a:spcAft>
                <a:spcPts val="0"/>
              </a:spcAft>
              <a:buClr>
                <a:schemeClr val="dk1"/>
              </a:buClr>
              <a:buSzPts val="800"/>
              <a:buFont typeface="Century Gothic"/>
              <a:buChar char="•"/>
              <a:defRPr sz="1000" b="0">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70" name="Google Shape;570;p64"/>
          <p:cNvSpPr txBox="1">
            <a:spLocks noGrp="1"/>
          </p:cNvSpPr>
          <p:nvPr>
            <p:ph type="ftr" idx="11"/>
          </p:nvPr>
        </p:nvSpPr>
        <p:spPr>
          <a:xfrm>
            <a:off x="269875" y="4770737"/>
            <a:ext cx="6098582" cy="235945"/>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71" name="Google Shape;571;p64"/>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dk1"/>
                </a:solidFill>
                <a:latin typeface="Century Gothic"/>
                <a:ea typeface="Century Gothic"/>
                <a:cs typeface="Century Gothic"/>
                <a:sym typeface="Century Gothic"/>
              </a:defRPr>
            </a:lvl1pPr>
            <a:lvl2pPr marL="0" lvl="1" indent="0" algn="r">
              <a:spcBef>
                <a:spcPts val="0"/>
              </a:spcBef>
              <a:buNone/>
              <a:defRPr sz="600" b="1">
                <a:solidFill>
                  <a:schemeClr val="dk1"/>
                </a:solidFill>
                <a:latin typeface="Century Gothic"/>
                <a:ea typeface="Century Gothic"/>
                <a:cs typeface="Century Gothic"/>
                <a:sym typeface="Century Gothic"/>
              </a:defRPr>
            </a:lvl2pPr>
            <a:lvl3pPr marL="0" lvl="2" indent="0" algn="r">
              <a:spcBef>
                <a:spcPts val="0"/>
              </a:spcBef>
              <a:buNone/>
              <a:defRPr sz="600" b="1">
                <a:solidFill>
                  <a:schemeClr val="dk1"/>
                </a:solidFill>
                <a:latin typeface="Century Gothic"/>
                <a:ea typeface="Century Gothic"/>
                <a:cs typeface="Century Gothic"/>
                <a:sym typeface="Century Gothic"/>
              </a:defRPr>
            </a:lvl3pPr>
            <a:lvl4pPr marL="0" lvl="3" indent="0" algn="r">
              <a:spcBef>
                <a:spcPts val="0"/>
              </a:spcBef>
              <a:buNone/>
              <a:defRPr sz="600" b="1">
                <a:solidFill>
                  <a:schemeClr val="dk1"/>
                </a:solidFill>
                <a:latin typeface="Century Gothic"/>
                <a:ea typeface="Century Gothic"/>
                <a:cs typeface="Century Gothic"/>
                <a:sym typeface="Century Gothic"/>
              </a:defRPr>
            </a:lvl4pPr>
            <a:lvl5pPr marL="0" lvl="4" indent="0" algn="r">
              <a:spcBef>
                <a:spcPts val="0"/>
              </a:spcBef>
              <a:buNone/>
              <a:defRPr sz="600" b="1">
                <a:solidFill>
                  <a:schemeClr val="dk1"/>
                </a:solidFill>
                <a:latin typeface="Century Gothic"/>
                <a:ea typeface="Century Gothic"/>
                <a:cs typeface="Century Gothic"/>
                <a:sym typeface="Century Gothic"/>
              </a:defRPr>
            </a:lvl5pPr>
            <a:lvl6pPr marL="0" lvl="5" indent="0" algn="r">
              <a:spcBef>
                <a:spcPts val="0"/>
              </a:spcBef>
              <a:buNone/>
              <a:defRPr sz="600" b="1">
                <a:solidFill>
                  <a:schemeClr val="dk1"/>
                </a:solidFill>
                <a:latin typeface="Century Gothic"/>
                <a:ea typeface="Century Gothic"/>
                <a:cs typeface="Century Gothic"/>
                <a:sym typeface="Century Gothic"/>
              </a:defRPr>
            </a:lvl6pPr>
            <a:lvl7pPr marL="0" lvl="6" indent="0" algn="r">
              <a:spcBef>
                <a:spcPts val="0"/>
              </a:spcBef>
              <a:buNone/>
              <a:defRPr sz="600" b="1">
                <a:solidFill>
                  <a:schemeClr val="dk1"/>
                </a:solidFill>
                <a:latin typeface="Century Gothic"/>
                <a:ea typeface="Century Gothic"/>
                <a:cs typeface="Century Gothic"/>
                <a:sym typeface="Century Gothic"/>
              </a:defRPr>
            </a:lvl7pPr>
            <a:lvl8pPr marL="0" lvl="7" indent="0" algn="r">
              <a:spcBef>
                <a:spcPts val="0"/>
              </a:spcBef>
              <a:buNone/>
              <a:defRPr sz="600" b="1">
                <a:solidFill>
                  <a:schemeClr val="dk1"/>
                </a:solidFill>
                <a:latin typeface="Century Gothic"/>
                <a:ea typeface="Century Gothic"/>
                <a:cs typeface="Century Gothic"/>
                <a:sym typeface="Century Gothic"/>
              </a:defRPr>
            </a:lvl8pPr>
            <a:lvl9pPr marL="0" lvl="8" indent="0" algn="r">
              <a:spcBef>
                <a:spcPts val="0"/>
              </a:spcBef>
              <a:buNone/>
              <a:defRPr sz="600" b="1">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572" name="Google Shape;572;p64"/>
          <p:cNvSpPr txBox="1">
            <a:spLocks noGrp="1"/>
          </p:cNvSpPr>
          <p:nvPr>
            <p:ph type="body" idx="2"/>
          </p:nvPr>
        </p:nvSpPr>
        <p:spPr>
          <a:xfrm>
            <a:off x="3869531" y="1060468"/>
            <a:ext cx="2790825" cy="738114"/>
          </a:xfrm>
          <a:prstGeom prst="rect">
            <a:avLst/>
          </a:prstGeom>
          <a:noFill/>
          <a:ln>
            <a:noFill/>
          </a:ln>
        </p:spPr>
        <p:txBody>
          <a:bodyPr spcFirstLastPara="1" wrap="square" lIns="0" tIns="34275" rIns="216000" bIns="34275" anchor="t" anchorCtr="0">
            <a:noAutofit/>
          </a:bodyPr>
          <a:lstStyle>
            <a:lvl1pPr marL="457200" lvl="0" indent="-228600" algn="l">
              <a:lnSpc>
                <a:spcPct val="110000"/>
              </a:lnSpc>
              <a:spcBef>
                <a:spcPts val="800"/>
              </a:spcBef>
              <a:spcAft>
                <a:spcPts val="0"/>
              </a:spcAft>
              <a:buClr>
                <a:schemeClr val="dk1"/>
              </a:buClr>
              <a:buSzPts val="800"/>
              <a:buFont typeface="Century Gothic"/>
              <a:buNone/>
              <a:defRPr sz="900">
                <a:solidFill>
                  <a:schemeClr val="dk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73" name="Google Shape;573;p64"/>
          <p:cNvSpPr/>
          <p:nvPr/>
        </p:nvSpPr>
        <p:spPr>
          <a:xfrm>
            <a:off x="-946149" y="894172"/>
            <a:ext cx="4095749" cy="450070"/>
          </a:xfrm>
          <a:prstGeom prst="parallelogram">
            <a:avLst>
              <a:gd name="adj" fmla="val 95000"/>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74" name="Google Shape;574;p64"/>
          <p:cNvSpPr/>
          <p:nvPr/>
        </p:nvSpPr>
        <p:spPr>
          <a:xfrm>
            <a:off x="-946150" y="1835387"/>
            <a:ext cx="4095750" cy="450070"/>
          </a:xfrm>
          <a:prstGeom prst="parallelogram">
            <a:avLst>
              <a:gd name="adj" fmla="val 95000"/>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75" name="Google Shape;575;p64"/>
          <p:cNvSpPr/>
          <p:nvPr/>
        </p:nvSpPr>
        <p:spPr>
          <a:xfrm>
            <a:off x="-946150" y="2814404"/>
            <a:ext cx="4095750" cy="450070"/>
          </a:xfrm>
          <a:prstGeom prst="parallelogram">
            <a:avLst>
              <a:gd name="adj" fmla="val 95000"/>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76" name="Google Shape;576;p64"/>
          <p:cNvSpPr/>
          <p:nvPr/>
        </p:nvSpPr>
        <p:spPr>
          <a:xfrm>
            <a:off x="-946150" y="3739549"/>
            <a:ext cx="4095751" cy="450070"/>
          </a:xfrm>
          <a:prstGeom prst="parallelogram">
            <a:avLst>
              <a:gd name="adj" fmla="val 95000"/>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577" name="Google Shape;577;p64"/>
          <p:cNvSpPr txBox="1">
            <a:spLocks noGrp="1"/>
          </p:cNvSpPr>
          <p:nvPr>
            <p:ph type="body" idx="3"/>
          </p:nvPr>
        </p:nvSpPr>
        <p:spPr>
          <a:xfrm>
            <a:off x="269876" y="894172"/>
            <a:ext cx="2441231" cy="450070"/>
          </a:xfrm>
          <a:prstGeom prst="rect">
            <a:avLst/>
          </a:prstGeom>
          <a:noFill/>
          <a:ln>
            <a:noFill/>
          </a:ln>
        </p:spPr>
        <p:txBody>
          <a:bodyPr spcFirstLastPara="1" wrap="square" lIns="0" tIns="34275" rIns="68575" bIns="34275" anchor="ctr"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78" name="Google Shape;578;p64"/>
          <p:cNvSpPr txBox="1">
            <a:spLocks noGrp="1"/>
          </p:cNvSpPr>
          <p:nvPr>
            <p:ph type="body" idx="4"/>
          </p:nvPr>
        </p:nvSpPr>
        <p:spPr>
          <a:xfrm>
            <a:off x="269874" y="1835387"/>
            <a:ext cx="2441231" cy="450070"/>
          </a:xfrm>
          <a:prstGeom prst="rect">
            <a:avLst/>
          </a:prstGeom>
          <a:noFill/>
          <a:ln>
            <a:noFill/>
          </a:ln>
        </p:spPr>
        <p:txBody>
          <a:bodyPr spcFirstLastPara="1" wrap="square" lIns="0" tIns="34275" rIns="68575" bIns="34275" anchor="ctr"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79" name="Google Shape;579;p64"/>
          <p:cNvSpPr txBox="1">
            <a:spLocks noGrp="1"/>
          </p:cNvSpPr>
          <p:nvPr>
            <p:ph type="body" idx="5"/>
          </p:nvPr>
        </p:nvSpPr>
        <p:spPr>
          <a:xfrm>
            <a:off x="269874" y="2814404"/>
            <a:ext cx="2441231" cy="450070"/>
          </a:xfrm>
          <a:prstGeom prst="rect">
            <a:avLst/>
          </a:prstGeom>
          <a:noFill/>
          <a:ln>
            <a:noFill/>
          </a:ln>
        </p:spPr>
        <p:txBody>
          <a:bodyPr spcFirstLastPara="1" wrap="square" lIns="0" tIns="34275" rIns="68575" bIns="34275" anchor="ctr"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0" name="Google Shape;580;p64"/>
          <p:cNvSpPr txBox="1">
            <a:spLocks noGrp="1"/>
          </p:cNvSpPr>
          <p:nvPr>
            <p:ph type="body" idx="6"/>
          </p:nvPr>
        </p:nvSpPr>
        <p:spPr>
          <a:xfrm>
            <a:off x="269876" y="3739549"/>
            <a:ext cx="2441231" cy="450070"/>
          </a:xfrm>
          <a:prstGeom prst="rect">
            <a:avLst/>
          </a:prstGeom>
          <a:noFill/>
          <a:ln>
            <a:noFill/>
          </a:ln>
        </p:spPr>
        <p:txBody>
          <a:bodyPr spcFirstLastPara="1" wrap="square" lIns="0" tIns="34275" rIns="68575" bIns="34275" anchor="ctr"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1" name="Google Shape;581;p64"/>
          <p:cNvSpPr txBox="1">
            <a:spLocks noGrp="1"/>
          </p:cNvSpPr>
          <p:nvPr>
            <p:ph type="body" idx="7"/>
          </p:nvPr>
        </p:nvSpPr>
        <p:spPr>
          <a:xfrm>
            <a:off x="3869531" y="2001520"/>
            <a:ext cx="2790825" cy="738114"/>
          </a:xfrm>
          <a:prstGeom prst="rect">
            <a:avLst/>
          </a:prstGeom>
          <a:noFill/>
          <a:ln>
            <a:noFill/>
          </a:ln>
        </p:spPr>
        <p:txBody>
          <a:bodyPr spcFirstLastPara="1" wrap="square" lIns="0" tIns="34275" rIns="216000" bIns="34275" anchor="t" anchorCtr="0">
            <a:noAutofit/>
          </a:bodyPr>
          <a:lstStyle>
            <a:lvl1pPr marL="457200" lvl="0" indent="-228600" algn="l">
              <a:lnSpc>
                <a:spcPct val="110000"/>
              </a:lnSpc>
              <a:spcBef>
                <a:spcPts val="800"/>
              </a:spcBef>
              <a:spcAft>
                <a:spcPts val="0"/>
              </a:spcAft>
              <a:buClr>
                <a:schemeClr val="dk1"/>
              </a:buClr>
              <a:buSzPts val="800"/>
              <a:buFont typeface="Century Gothic"/>
              <a:buNone/>
              <a:defRPr sz="900">
                <a:solidFill>
                  <a:schemeClr val="dk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2" name="Google Shape;582;p64"/>
          <p:cNvSpPr txBox="1">
            <a:spLocks noGrp="1"/>
          </p:cNvSpPr>
          <p:nvPr>
            <p:ph type="body" idx="8"/>
          </p:nvPr>
        </p:nvSpPr>
        <p:spPr>
          <a:xfrm>
            <a:off x="3869531" y="2976430"/>
            <a:ext cx="2790825" cy="738114"/>
          </a:xfrm>
          <a:prstGeom prst="rect">
            <a:avLst/>
          </a:prstGeom>
          <a:noFill/>
          <a:ln>
            <a:noFill/>
          </a:ln>
        </p:spPr>
        <p:txBody>
          <a:bodyPr spcFirstLastPara="1" wrap="square" lIns="0" tIns="34275" rIns="216000" bIns="34275" anchor="t" anchorCtr="0">
            <a:noAutofit/>
          </a:bodyPr>
          <a:lstStyle>
            <a:lvl1pPr marL="457200" lvl="0" indent="-228600" algn="l">
              <a:lnSpc>
                <a:spcPct val="110000"/>
              </a:lnSpc>
              <a:spcBef>
                <a:spcPts val="800"/>
              </a:spcBef>
              <a:spcAft>
                <a:spcPts val="0"/>
              </a:spcAft>
              <a:buClr>
                <a:schemeClr val="dk1"/>
              </a:buClr>
              <a:buSzPts val="800"/>
              <a:buFont typeface="Century Gothic"/>
              <a:buNone/>
              <a:defRPr sz="900">
                <a:solidFill>
                  <a:schemeClr val="dk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3" name="Google Shape;583;p64"/>
          <p:cNvSpPr txBox="1">
            <a:spLocks noGrp="1"/>
          </p:cNvSpPr>
          <p:nvPr>
            <p:ph type="body" idx="9"/>
          </p:nvPr>
        </p:nvSpPr>
        <p:spPr>
          <a:xfrm>
            <a:off x="3869531" y="3898496"/>
            <a:ext cx="2790825" cy="738114"/>
          </a:xfrm>
          <a:prstGeom prst="rect">
            <a:avLst/>
          </a:prstGeom>
          <a:noFill/>
          <a:ln>
            <a:noFill/>
          </a:ln>
        </p:spPr>
        <p:txBody>
          <a:bodyPr spcFirstLastPara="1" wrap="square" lIns="0" tIns="34275" rIns="216000" bIns="34275" anchor="t" anchorCtr="0">
            <a:noAutofit/>
          </a:bodyPr>
          <a:lstStyle>
            <a:lvl1pPr marL="457200" lvl="0" indent="-228600" algn="l">
              <a:lnSpc>
                <a:spcPct val="110000"/>
              </a:lnSpc>
              <a:spcBef>
                <a:spcPts val="800"/>
              </a:spcBef>
              <a:spcAft>
                <a:spcPts val="0"/>
              </a:spcAft>
              <a:buClr>
                <a:schemeClr val="dk1"/>
              </a:buClr>
              <a:buSzPts val="800"/>
              <a:buFont typeface="Century Gothic"/>
              <a:buNone/>
              <a:defRPr sz="900">
                <a:solidFill>
                  <a:schemeClr val="dk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4" name="Google Shape;584;p64"/>
          <p:cNvSpPr txBox="1">
            <a:spLocks noGrp="1"/>
          </p:cNvSpPr>
          <p:nvPr>
            <p:ph type="body" idx="13"/>
          </p:nvPr>
        </p:nvSpPr>
        <p:spPr>
          <a:xfrm>
            <a:off x="3869531" y="3739549"/>
            <a:ext cx="972000" cy="162025"/>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5" name="Google Shape;585;p64"/>
          <p:cNvSpPr txBox="1">
            <a:spLocks noGrp="1"/>
          </p:cNvSpPr>
          <p:nvPr>
            <p:ph type="body" idx="14"/>
          </p:nvPr>
        </p:nvSpPr>
        <p:spPr>
          <a:xfrm>
            <a:off x="3869531" y="1835388"/>
            <a:ext cx="972000" cy="162025"/>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6" name="Google Shape;586;p64"/>
          <p:cNvSpPr txBox="1">
            <a:spLocks noGrp="1"/>
          </p:cNvSpPr>
          <p:nvPr>
            <p:ph type="body" idx="15"/>
          </p:nvPr>
        </p:nvSpPr>
        <p:spPr>
          <a:xfrm>
            <a:off x="3869531" y="2814405"/>
            <a:ext cx="972000" cy="162025"/>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7" name="Google Shape;587;p64"/>
          <p:cNvSpPr txBox="1">
            <a:spLocks noGrp="1"/>
          </p:cNvSpPr>
          <p:nvPr>
            <p:ph type="body" idx="16"/>
          </p:nvPr>
        </p:nvSpPr>
        <p:spPr>
          <a:xfrm>
            <a:off x="3869531" y="894172"/>
            <a:ext cx="972000" cy="162025"/>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617">
          <p15:clr>
            <a:srgbClr val="FBAE40"/>
          </p15:clr>
        </p15:guide>
        <p15:guide id="2" orient="horz" pos="428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con Comparison 3">
  <p:cSld name="Icon Comparison 3">
    <p:bg>
      <p:bgPr>
        <a:solidFill>
          <a:schemeClr val="dk1"/>
        </a:solidFill>
        <a:effectLst/>
      </p:bgPr>
    </p:bg>
    <p:spTree>
      <p:nvGrpSpPr>
        <p:cNvPr id="1" name="Shape 588"/>
        <p:cNvGrpSpPr/>
        <p:nvPr/>
      </p:nvGrpSpPr>
      <p:grpSpPr>
        <a:xfrm>
          <a:off x="0" y="0"/>
          <a:ext cx="0" cy="0"/>
          <a:chOff x="0" y="0"/>
          <a:chExt cx="0" cy="0"/>
        </a:xfrm>
      </p:grpSpPr>
      <p:pic>
        <p:nvPicPr>
          <p:cNvPr id="589" name="Google Shape;589;p65"/>
          <p:cNvPicPr preferRelativeResize="0"/>
          <p:nvPr/>
        </p:nvPicPr>
        <p:blipFill rotWithShape="1">
          <a:blip r:embed="rId2">
            <a:alphaModFix/>
          </a:blip>
          <a:srcRect/>
          <a:stretch/>
        </p:blipFill>
        <p:spPr>
          <a:xfrm>
            <a:off x="4914229" y="-22864"/>
            <a:ext cx="4266406" cy="5166364"/>
          </a:xfrm>
          <a:prstGeom prst="rect">
            <a:avLst/>
          </a:prstGeom>
          <a:noFill/>
          <a:ln>
            <a:noFill/>
          </a:ln>
        </p:spPr>
      </p:pic>
      <p:sp>
        <p:nvSpPr>
          <p:cNvPr id="590" name="Google Shape;590;p65"/>
          <p:cNvSpPr txBox="1">
            <a:spLocks noGrp="1"/>
          </p:cNvSpPr>
          <p:nvPr>
            <p:ph type="title"/>
          </p:nvPr>
        </p:nvSpPr>
        <p:spPr>
          <a:xfrm>
            <a:off x="269876" y="270042"/>
            <a:ext cx="5760244"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1" name="Google Shape;591;p65"/>
          <p:cNvSpPr txBox="1">
            <a:spLocks noGrp="1"/>
          </p:cNvSpPr>
          <p:nvPr>
            <p:ph type="body" idx="1"/>
          </p:nvPr>
        </p:nvSpPr>
        <p:spPr>
          <a:xfrm>
            <a:off x="269876" y="450070"/>
            <a:ext cx="5760244" cy="279479"/>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2" name="Google Shape;592;p65"/>
          <p:cNvSpPr>
            <a:spLocks noGrp="1"/>
          </p:cNvSpPr>
          <p:nvPr>
            <p:ph type="pic" idx="2"/>
          </p:nvPr>
        </p:nvSpPr>
        <p:spPr>
          <a:xfrm>
            <a:off x="503806" y="1121691"/>
            <a:ext cx="972000" cy="937445"/>
          </a:xfrm>
          <a:prstGeom prst="rect">
            <a:avLst/>
          </a:prstGeom>
          <a:noFill/>
          <a:ln>
            <a:noFill/>
          </a:ln>
        </p:spPr>
      </p:sp>
      <p:sp>
        <p:nvSpPr>
          <p:cNvPr id="593" name="Google Shape;593;p65"/>
          <p:cNvSpPr>
            <a:spLocks noGrp="1"/>
          </p:cNvSpPr>
          <p:nvPr>
            <p:ph type="pic" idx="3"/>
          </p:nvPr>
        </p:nvSpPr>
        <p:spPr>
          <a:xfrm>
            <a:off x="503806" y="2249648"/>
            <a:ext cx="972000" cy="950882"/>
          </a:xfrm>
          <a:prstGeom prst="rect">
            <a:avLst/>
          </a:prstGeom>
          <a:noFill/>
          <a:ln>
            <a:noFill/>
          </a:ln>
        </p:spPr>
      </p:sp>
      <p:sp>
        <p:nvSpPr>
          <p:cNvPr id="594" name="Google Shape;594;p65"/>
          <p:cNvSpPr>
            <a:spLocks noGrp="1"/>
          </p:cNvSpPr>
          <p:nvPr>
            <p:ph type="pic" idx="4"/>
          </p:nvPr>
        </p:nvSpPr>
        <p:spPr>
          <a:xfrm>
            <a:off x="503806" y="3391039"/>
            <a:ext cx="972000" cy="964446"/>
          </a:xfrm>
          <a:prstGeom prst="rect">
            <a:avLst/>
          </a:prstGeom>
          <a:noFill/>
          <a:ln>
            <a:noFill/>
          </a:ln>
        </p:spPr>
      </p:sp>
      <p:sp>
        <p:nvSpPr>
          <p:cNvPr id="595" name="Google Shape;595;p65"/>
          <p:cNvSpPr txBox="1">
            <a:spLocks noGrp="1"/>
          </p:cNvSpPr>
          <p:nvPr>
            <p:ph type="body" idx="5"/>
          </p:nvPr>
        </p:nvSpPr>
        <p:spPr>
          <a:xfrm>
            <a:off x="1709738" y="1108255"/>
            <a:ext cx="2631737" cy="209336"/>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6" name="Google Shape;596;p65"/>
          <p:cNvSpPr txBox="1">
            <a:spLocks noGrp="1"/>
          </p:cNvSpPr>
          <p:nvPr>
            <p:ph type="body" idx="6"/>
          </p:nvPr>
        </p:nvSpPr>
        <p:spPr>
          <a:xfrm>
            <a:off x="1709738" y="1296323"/>
            <a:ext cx="2632669" cy="762814"/>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7" name="Google Shape;597;p65"/>
          <p:cNvSpPr txBox="1">
            <a:spLocks noGrp="1"/>
          </p:cNvSpPr>
          <p:nvPr>
            <p:ph type="body" idx="7"/>
          </p:nvPr>
        </p:nvSpPr>
        <p:spPr>
          <a:xfrm>
            <a:off x="1709738" y="2249647"/>
            <a:ext cx="2631737" cy="209336"/>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8" name="Google Shape;598;p65"/>
          <p:cNvSpPr txBox="1">
            <a:spLocks noGrp="1"/>
          </p:cNvSpPr>
          <p:nvPr>
            <p:ph type="body" idx="8"/>
          </p:nvPr>
        </p:nvSpPr>
        <p:spPr>
          <a:xfrm>
            <a:off x="1709738" y="2437715"/>
            <a:ext cx="2632669" cy="762814"/>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9" name="Google Shape;599;p65"/>
          <p:cNvSpPr txBox="1">
            <a:spLocks noGrp="1"/>
          </p:cNvSpPr>
          <p:nvPr>
            <p:ph type="body" idx="9"/>
          </p:nvPr>
        </p:nvSpPr>
        <p:spPr>
          <a:xfrm>
            <a:off x="1708805" y="3404604"/>
            <a:ext cx="2631737" cy="209336"/>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00" name="Google Shape;600;p65"/>
          <p:cNvSpPr txBox="1">
            <a:spLocks noGrp="1"/>
          </p:cNvSpPr>
          <p:nvPr>
            <p:ph type="body" idx="13"/>
          </p:nvPr>
        </p:nvSpPr>
        <p:spPr>
          <a:xfrm>
            <a:off x="1708805" y="3592672"/>
            <a:ext cx="2632669" cy="762814"/>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01" name="Google Shape;601;p65"/>
          <p:cNvSpPr txBox="1">
            <a:spLocks noGrp="1"/>
          </p:cNvSpPr>
          <p:nvPr>
            <p:ph type="ftr" idx="11"/>
          </p:nvPr>
        </p:nvSpPr>
        <p:spPr>
          <a:xfrm>
            <a:off x="269875" y="4770736"/>
            <a:ext cx="3387725"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2" name="Google Shape;602;p65"/>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cons short explanation 6">
  <p:cSld name="Icons short explanation 6">
    <p:bg>
      <p:bgPr>
        <a:solidFill>
          <a:schemeClr val="lt1"/>
        </a:solidFill>
        <a:effectLst/>
      </p:bgPr>
    </p:bg>
    <p:spTree>
      <p:nvGrpSpPr>
        <p:cNvPr id="1" name="Shape 603"/>
        <p:cNvGrpSpPr/>
        <p:nvPr/>
      </p:nvGrpSpPr>
      <p:grpSpPr>
        <a:xfrm>
          <a:off x="0" y="0"/>
          <a:ext cx="0" cy="0"/>
          <a:chOff x="0" y="0"/>
          <a:chExt cx="0" cy="0"/>
        </a:xfrm>
      </p:grpSpPr>
      <p:sp>
        <p:nvSpPr>
          <p:cNvPr id="604" name="Google Shape;604;p66"/>
          <p:cNvSpPr txBox="1">
            <a:spLocks noGrp="1"/>
          </p:cNvSpPr>
          <p:nvPr>
            <p:ph type="title"/>
          </p:nvPr>
        </p:nvSpPr>
        <p:spPr>
          <a:xfrm>
            <a:off x="269875" y="285000"/>
            <a:ext cx="6372225" cy="165070"/>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5" name="Google Shape;605;p66"/>
          <p:cNvSpPr txBox="1">
            <a:spLocks noGrp="1"/>
          </p:cNvSpPr>
          <p:nvPr>
            <p:ph type="body" idx="1"/>
          </p:nvPr>
        </p:nvSpPr>
        <p:spPr>
          <a:xfrm>
            <a:off x="269875" y="2669709"/>
            <a:ext cx="972000" cy="166800"/>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06" name="Google Shape;606;p66"/>
          <p:cNvSpPr txBox="1">
            <a:spLocks noGrp="1"/>
          </p:cNvSpPr>
          <p:nvPr>
            <p:ph type="body" idx="2"/>
          </p:nvPr>
        </p:nvSpPr>
        <p:spPr>
          <a:xfrm>
            <a:off x="269875" y="450070"/>
            <a:ext cx="6372225" cy="188068"/>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07" name="Google Shape;607;p66"/>
          <p:cNvSpPr>
            <a:spLocks noGrp="1"/>
          </p:cNvSpPr>
          <p:nvPr>
            <p:ph type="pic" idx="3"/>
          </p:nvPr>
        </p:nvSpPr>
        <p:spPr>
          <a:xfrm>
            <a:off x="269873" y="1506395"/>
            <a:ext cx="972000" cy="972150"/>
          </a:xfrm>
          <a:prstGeom prst="rect">
            <a:avLst/>
          </a:prstGeom>
          <a:noFill/>
          <a:ln>
            <a:noFill/>
          </a:ln>
        </p:spPr>
      </p:sp>
      <p:sp>
        <p:nvSpPr>
          <p:cNvPr id="608" name="Google Shape;608;p66"/>
          <p:cNvSpPr>
            <a:spLocks noGrp="1"/>
          </p:cNvSpPr>
          <p:nvPr>
            <p:ph type="pic" idx="4"/>
          </p:nvPr>
        </p:nvSpPr>
        <p:spPr>
          <a:xfrm>
            <a:off x="1792831" y="1506395"/>
            <a:ext cx="972000" cy="972150"/>
          </a:xfrm>
          <a:prstGeom prst="rect">
            <a:avLst/>
          </a:prstGeom>
          <a:noFill/>
          <a:ln>
            <a:noFill/>
          </a:ln>
        </p:spPr>
      </p:sp>
      <p:sp>
        <p:nvSpPr>
          <p:cNvPr id="609" name="Google Shape;609;p66"/>
          <p:cNvSpPr>
            <a:spLocks noGrp="1"/>
          </p:cNvSpPr>
          <p:nvPr>
            <p:ph type="pic" idx="5"/>
          </p:nvPr>
        </p:nvSpPr>
        <p:spPr>
          <a:xfrm>
            <a:off x="3315788" y="1506395"/>
            <a:ext cx="972000" cy="972150"/>
          </a:xfrm>
          <a:prstGeom prst="rect">
            <a:avLst/>
          </a:prstGeom>
          <a:noFill/>
          <a:ln>
            <a:noFill/>
          </a:ln>
        </p:spPr>
      </p:sp>
      <p:sp>
        <p:nvSpPr>
          <p:cNvPr id="610" name="Google Shape;610;p66"/>
          <p:cNvSpPr txBox="1">
            <a:spLocks noGrp="1"/>
          </p:cNvSpPr>
          <p:nvPr>
            <p:ph type="body" idx="6"/>
          </p:nvPr>
        </p:nvSpPr>
        <p:spPr>
          <a:xfrm>
            <a:off x="1792831" y="2669709"/>
            <a:ext cx="972000"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1" name="Google Shape;611;p66"/>
          <p:cNvSpPr txBox="1">
            <a:spLocks noGrp="1"/>
          </p:cNvSpPr>
          <p:nvPr>
            <p:ph type="body" idx="7"/>
          </p:nvPr>
        </p:nvSpPr>
        <p:spPr>
          <a:xfrm>
            <a:off x="3315787" y="2669709"/>
            <a:ext cx="972000"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2" name="Google Shape;612;p66"/>
          <p:cNvSpPr>
            <a:spLocks noGrp="1"/>
          </p:cNvSpPr>
          <p:nvPr>
            <p:ph type="pic" idx="8"/>
          </p:nvPr>
        </p:nvSpPr>
        <p:spPr>
          <a:xfrm>
            <a:off x="4838746" y="1506395"/>
            <a:ext cx="972000" cy="972150"/>
          </a:xfrm>
          <a:prstGeom prst="rect">
            <a:avLst/>
          </a:prstGeom>
          <a:noFill/>
          <a:ln>
            <a:noFill/>
          </a:ln>
        </p:spPr>
      </p:sp>
      <p:sp>
        <p:nvSpPr>
          <p:cNvPr id="613" name="Google Shape;613;p66"/>
          <p:cNvSpPr>
            <a:spLocks noGrp="1"/>
          </p:cNvSpPr>
          <p:nvPr>
            <p:ph type="pic" idx="9"/>
          </p:nvPr>
        </p:nvSpPr>
        <p:spPr>
          <a:xfrm>
            <a:off x="6361703" y="1506395"/>
            <a:ext cx="972000" cy="972150"/>
          </a:xfrm>
          <a:prstGeom prst="rect">
            <a:avLst/>
          </a:prstGeom>
          <a:noFill/>
          <a:ln>
            <a:noFill/>
          </a:ln>
        </p:spPr>
      </p:sp>
      <p:sp>
        <p:nvSpPr>
          <p:cNvPr id="614" name="Google Shape;614;p66"/>
          <p:cNvSpPr>
            <a:spLocks noGrp="1"/>
          </p:cNvSpPr>
          <p:nvPr>
            <p:ph type="pic" idx="13"/>
          </p:nvPr>
        </p:nvSpPr>
        <p:spPr>
          <a:xfrm>
            <a:off x="7884662" y="1506395"/>
            <a:ext cx="972000" cy="972150"/>
          </a:xfrm>
          <a:prstGeom prst="rect">
            <a:avLst/>
          </a:prstGeom>
          <a:noFill/>
          <a:ln>
            <a:noFill/>
          </a:ln>
        </p:spPr>
      </p:sp>
      <p:sp>
        <p:nvSpPr>
          <p:cNvPr id="615" name="Google Shape;615;p66"/>
          <p:cNvSpPr txBox="1">
            <a:spLocks noGrp="1"/>
          </p:cNvSpPr>
          <p:nvPr>
            <p:ph type="body" idx="14"/>
          </p:nvPr>
        </p:nvSpPr>
        <p:spPr>
          <a:xfrm>
            <a:off x="4838743" y="2669709"/>
            <a:ext cx="972000"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6" name="Google Shape;616;p66"/>
          <p:cNvSpPr txBox="1">
            <a:spLocks noGrp="1"/>
          </p:cNvSpPr>
          <p:nvPr>
            <p:ph type="body" idx="15"/>
          </p:nvPr>
        </p:nvSpPr>
        <p:spPr>
          <a:xfrm>
            <a:off x="6361699" y="2669709"/>
            <a:ext cx="972000"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7" name="Google Shape;617;p66"/>
          <p:cNvSpPr txBox="1">
            <a:spLocks noGrp="1"/>
          </p:cNvSpPr>
          <p:nvPr>
            <p:ph type="body" idx="16"/>
          </p:nvPr>
        </p:nvSpPr>
        <p:spPr>
          <a:xfrm>
            <a:off x="7884654" y="2648440"/>
            <a:ext cx="972000"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8" name="Google Shape;618;p66"/>
          <p:cNvSpPr txBox="1">
            <a:spLocks noGrp="1"/>
          </p:cNvSpPr>
          <p:nvPr>
            <p:ph type="body" idx="17"/>
          </p:nvPr>
        </p:nvSpPr>
        <p:spPr>
          <a:xfrm>
            <a:off x="269875" y="2836509"/>
            <a:ext cx="972344" cy="603343"/>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9" name="Google Shape;619;p66"/>
          <p:cNvSpPr txBox="1">
            <a:spLocks noGrp="1"/>
          </p:cNvSpPr>
          <p:nvPr>
            <p:ph type="body" idx="18"/>
          </p:nvPr>
        </p:nvSpPr>
        <p:spPr>
          <a:xfrm>
            <a:off x="1792831" y="2857777"/>
            <a:ext cx="97234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0" name="Google Shape;620;p66"/>
          <p:cNvSpPr txBox="1">
            <a:spLocks noGrp="1"/>
          </p:cNvSpPr>
          <p:nvPr>
            <p:ph type="body" idx="19"/>
          </p:nvPr>
        </p:nvSpPr>
        <p:spPr>
          <a:xfrm>
            <a:off x="3315615" y="2857777"/>
            <a:ext cx="97234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1" name="Google Shape;621;p66"/>
          <p:cNvSpPr txBox="1">
            <a:spLocks noGrp="1"/>
          </p:cNvSpPr>
          <p:nvPr>
            <p:ph type="body" idx="20"/>
          </p:nvPr>
        </p:nvSpPr>
        <p:spPr>
          <a:xfrm>
            <a:off x="4838571" y="2857777"/>
            <a:ext cx="97234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2" name="Google Shape;622;p66"/>
          <p:cNvSpPr txBox="1">
            <a:spLocks noGrp="1"/>
          </p:cNvSpPr>
          <p:nvPr>
            <p:ph type="body" idx="21"/>
          </p:nvPr>
        </p:nvSpPr>
        <p:spPr>
          <a:xfrm>
            <a:off x="6361355" y="2857777"/>
            <a:ext cx="97234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3" name="Google Shape;623;p66"/>
          <p:cNvSpPr txBox="1">
            <a:spLocks noGrp="1"/>
          </p:cNvSpPr>
          <p:nvPr>
            <p:ph type="body" idx="22"/>
          </p:nvPr>
        </p:nvSpPr>
        <p:spPr>
          <a:xfrm>
            <a:off x="7884311" y="2836509"/>
            <a:ext cx="97234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4" name="Google Shape;624;p66"/>
          <p:cNvSpPr txBox="1">
            <a:spLocks noGrp="1"/>
          </p:cNvSpPr>
          <p:nvPr>
            <p:ph type="ftr" idx="11"/>
          </p:nvPr>
        </p:nvSpPr>
        <p:spPr>
          <a:xfrm>
            <a:off x="269875" y="4770736"/>
            <a:ext cx="6188075" cy="280610"/>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5" name="Google Shape;625;p66"/>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cons short explanation 6 DARK">
  <p:cSld name="Icons short explanation 6 DARK">
    <p:bg>
      <p:bgPr>
        <a:solidFill>
          <a:schemeClr val="dk1"/>
        </a:solidFill>
        <a:effectLst/>
      </p:bgPr>
    </p:bg>
    <p:spTree>
      <p:nvGrpSpPr>
        <p:cNvPr id="1" name="Shape 626"/>
        <p:cNvGrpSpPr/>
        <p:nvPr/>
      </p:nvGrpSpPr>
      <p:grpSpPr>
        <a:xfrm>
          <a:off x="0" y="0"/>
          <a:ext cx="0" cy="0"/>
          <a:chOff x="0" y="0"/>
          <a:chExt cx="0" cy="0"/>
        </a:xfrm>
      </p:grpSpPr>
      <p:sp>
        <p:nvSpPr>
          <p:cNvPr id="627" name="Google Shape;627;p67"/>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28" name="Google Shape;628;p67"/>
          <p:cNvSpPr txBox="1">
            <a:spLocks noGrp="1"/>
          </p:cNvSpPr>
          <p:nvPr>
            <p:ph type="body" idx="1"/>
          </p:nvPr>
        </p:nvSpPr>
        <p:spPr>
          <a:xfrm>
            <a:off x="269875" y="2669709"/>
            <a:ext cx="972000" cy="166800"/>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9" name="Google Shape;629;p67"/>
          <p:cNvSpPr txBox="1">
            <a:spLocks noGrp="1"/>
          </p:cNvSpPr>
          <p:nvPr>
            <p:ph type="body" idx="2"/>
          </p:nvPr>
        </p:nvSpPr>
        <p:spPr>
          <a:xfrm>
            <a:off x="269875" y="450070"/>
            <a:ext cx="6372225" cy="188068"/>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0" name="Google Shape;630;p67"/>
          <p:cNvSpPr>
            <a:spLocks noGrp="1"/>
          </p:cNvSpPr>
          <p:nvPr>
            <p:ph type="pic" idx="3"/>
          </p:nvPr>
        </p:nvSpPr>
        <p:spPr>
          <a:xfrm>
            <a:off x="269873" y="1506395"/>
            <a:ext cx="972000" cy="972150"/>
          </a:xfrm>
          <a:prstGeom prst="rect">
            <a:avLst/>
          </a:prstGeom>
          <a:noFill/>
          <a:ln>
            <a:noFill/>
          </a:ln>
        </p:spPr>
      </p:sp>
      <p:sp>
        <p:nvSpPr>
          <p:cNvPr id="631" name="Google Shape;631;p67"/>
          <p:cNvSpPr>
            <a:spLocks noGrp="1"/>
          </p:cNvSpPr>
          <p:nvPr>
            <p:ph type="pic" idx="4"/>
          </p:nvPr>
        </p:nvSpPr>
        <p:spPr>
          <a:xfrm>
            <a:off x="1792831" y="1506395"/>
            <a:ext cx="972000" cy="972150"/>
          </a:xfrm>
          <a:prstGeom prst="rect">
            <a:avLst/>
          </a:prstGeom>
          <a:noFill/>
          <a:ln>
            <a:noFill/>
          </a:ln>
        </p:spPr>
      </p:sp>
      <p:sp>
        <p:nvSpPr>
          <p:cNvPr id="632" name="Google Shape;632;p67"/>
          <p:cNvSpPr>
            <a:spLocks noGrp="1"/>
          </p:cNvSpPr>
          <p:nvPr>
            <p:ph type="pic" idx="5"/>
          </p:nvPr>
        </p:nvSpPr>
        <p:spPr>
          <a:xfrm>
            <a:off x="3315788" y="1506395"/>
            <a:ext cx="972000" cy="972150"/>
          </a:xfrm>
          <a:prstGeom prst="rect">
            <a:avLst/>
          </a:prstGeom>
          <a:noFill/>
          <a:ln>
            <a:noFill/>
          </a:ln>
        </p:spPr>
      </p:sp>
      <p:sp>
        <p:nvSpPr>
          <p:cNvPr id="633" name="Google Shape;633;p67"/>
          <p:cNvSpPr txBox="1">
            <a:spLocks noGrp="1"/>
          </p:cNvSpPr>
          <p:nvPr>
            <p:ph type="body" idx="6"/>
          </p:nvPr>
        </p:nvSpPr>
        <p:spPr>
          <a:xfrm>
            <a:off x="1792831" y="2669709"/>
            <a:ext cx="972000"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4" name="Google Shape;634;p67"/>
          <p:cNvSpPr txBox="1">
            <a:spLocks noGrp="1"/>
          </p:cNvSpPr>
          <p:nvPr>
            <p:ph type="body" idx="7"/>
          </p:nvPr>
        </p:nvSpPr>
        <p:spPr>
          <a:xfrm>
            <a:off x="3315787" y="2669709"/>
            <a:ext cx="972000"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5" name="Google Shape;635;p67"/>
          <p:cNvSpPr>
            <a:spLocks noGrp="1"/>
          </p:cNvSpPr>
          <p:nvPr>
            <p:ph type="pic" idx="8"/>
          </p:nvPr>
        </p:nvSpPr>
        <p:spPr>
          <a:xfrm>
            <a:off x="4838746" y="1506395"/>
            <a:ext cx="972000" cy="972150"/>
          </a:xfrm>
          <a:prstGeom prst="rect">
            <a:avLst/>
          </a:prstGeom>
          <a:noFill/>
          <a:ln>
            <a:noFill/>
          </a:ln>
        </p:spPr>
      </p:sp>
      <p:sp>
        <p:nvSpPr>
          <p:cNvPr id="636" name="Google Shape;636;p67"/>
          <p:cNvSpPr>
            <a:spLocks noGrp="1"/>
          </p:cNvSpPr>
          <p:nvPr>
            <p:ph type="pic" idx="9"/>
          </p:nvPr>
        </p:nvSpPr>
        <p:spPr>
          <a:xfrm>
            <a:off x="6361703" y="1506395"/>
            <a:ext cx="972000" cy="972150"/>
          </a:xfrm>
          <a:prstGeom prst="rect">
            <a:avLst/>
          </a:prstGeom>
          <a:noFill/>
          <a:ln>
            <a:noFill/>
          </a:ln>
        </p:spPr>
      </p:sp>
      <p:sp>
        <p:nvSpPr>
          <p:cNvPr id="637" name="Google Shape;637;p67"/>
          <p:cNvSpPr>
            <a:spLocks noGrp="1"/>
          </p:cNvSpPr>
          <p:nvPr>
            <p:ph type="pic" idx="13"/>
          </p:nvPr>
        </p:nvSpPr>
        <p:spPr>
          <a:xfrm>
            <a:off x="7884662" y="1506395"/>
            <a:ext cx="972000" cy="972150"/>
          </a:xfrm>
          <a:prstGeom prst="rect">
            <a:avLst/>
          </a:prstGeom>
          <a:noFill/>
          <a:ln>
            <a:noFill/>
          </a:ln>
        </p:spPr>
      </p:sp>
      <p:sp>
        <p:nvSpPr>
          <p:cNvPr id="638" name="Google Shape;638;p67"/>
          <p:cNvSpPr txBox="1">
            <a:spLocks noGrp="1"/>
          </p:cNvSpPr>
          <p:nvPr>
            <p:ph type="body" idx="14"/>
          </p:nvPr>
        </p:nvSpPr>
        <p:spPr>
          <a:xfrm>
            <a:off x="4838743" y="2669709"/>
            <a:ext cx="972000"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9" name="Google Shape;639;p67"/>
          <p:cNvSpPr txBox="1">
            <a:spLocks noGrp="1"/>
          </p:cNvSpPr>
          <p:nvPr>
            <p:ph type="body" idx="15"/>
          </p:nvPr>
        </p:nvSpPr>
        <p:spPr>
          <a:xfrm>
            <a:off x="6361699" y="2669709"/>
            <a:ext cx="972000"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0" name="Google Shape;640;p67"/>
          <p:cNvSpPr txBox="1">
            <a:spLocks noGrp="1"/>
          </p:cNvSpPr>
          <p:nvPr>
            <p:ph type="body" idx="16"/>
          </p:nvPr>
        </p:nvSpPr>
        <p:spPr>
          <a:xfrm>
            <a:off x="7884654" y="2648440"/>
            <a:ext cx="972000" cy="188068"/>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1" name="Google Shape;641;p67"/>
          <p:cNvSpPr txBox="1">
            <a:spLocks noGrp="1"/>
          </p:cNvSpPr>
          <p:nvPr>
            <p:ph type="body" idx="17"/>
          </p:nvPr>
        </p:nvSpPr>
        <p:spPr>
          <a:xfrm>
            <a:off x="269875" y="2836509"/>
            <a:ext cx="972344" cy="603343"/>
          </a:xfrm>
          <a:prstGeom prst="rect">
            <a:avLst/>
          </a:prstGeom>
          <a:noFill/>
          <a:ln>
            <a:noFill/>
          </a:ln>
        </p:spPr>
        <p:txBody>
          <a:bodyPr spcFirstLastPara="1" wrap="square" lIns="0" tIns="34275" rIns="68575" bIns="34275" anchor="t" anchorCtr="0">
            <a:noAutofit/>
          </a:bodyPr>
          <a:lstStyle>
            <a:lvl1pPr marL="457200" marR="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2" name="Google Shape;642;p67"/>
          <p:cNvSpPr txBox="1">
            <a:spLocks noGrp="1"/>
          </p:cNvSpPr>
          <p:nvPr>
            <p:ph type="body" idx="18"/>
          </p:nvPr>
        </p:nvSpPr>
        <p:spPr>
          <a:xfrm>
            <a:off x="1792831" y="2857777"/>
            <a:ext cx="97234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3" name="Google Shape;643;p67"/>
          <p:cNvSpPr txBox="1">
            <a:spLocks noGrp="1"/>
          </p:cNvSpPr>
          <p:nvPr>
            <p:ph type="body" idx="19"/>
          </p:nvPr>
        </p:nvSpPr>
        <p:spPr>
          <a:xfrm>
            <a:off x="3315615" y="2857777"/>
            <a:ext cx="97234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4" name="Google Shape;644;p67"/>
          <p:cNvSpPr txBox="1">
            <a:spLocks noGrp="1"/>
          </p:cNvSpPr>
          <p:nvPr>
            <p:ph type="body" idx="20"/>
          </p:nvPr>
        </p:nvSpPr>
        <p:spPr>
          <a:xfrm>
            <a:off x="4838571" y="2857777"/>
            <a:ext cx="97234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5" name="Google Shape;645;p67"/>
          <p:cNvSpPr txBox="1">
            <a:spLocks noGrp="1"/>
          </p:cNvSpPr>
          <p:nvPr>
            <p:ph type="body" idx="21"/>
          </p:nvPr>
        </p:nvSpPr>
        <p:spPr>
          <a:xfrm>
            <a:off x="6361355" y="2857777"/>
            <a:ext cx="97234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6" name="Google Shape;646;p67"/>
          <p:cNvSpPr txBox="1">
            <a:spLocks noGrp="1"/>
          </p:cNvSpPr>
          <p:nvPr>
            <p:ph type="body" idx="22"/>
          </p:nvPr>
        </p:nvSpPr>
        <p:spPr>
          <a:xfrm>
            <a:off x="7884311" y="2836509"/>
            <a:ext cx="97234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7" name="Google Shape;647;p67"/>
          <p:cNvSpPr txBox="1">
            <a:spLocks noGrp="1"/>
          </p:cNvSpPr>
          <p:nvPr>
            <p:ph type="ftr" idx="11"/>
          </p:nvPr>
        </p:nvSpPr>
        <p:spPr>
          <a:xfrm>
            <a:off x="269875" y="4770736"/>
            <a:ext cx="6188075" cy="280610"/>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8" name="Google Shape;648;p67"/>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Numbers or icons 12">
  <p:cSld name="Numbers or icons 12">
    <p:bg>
      <p:bgPr>
        <a:solidFill>
          <a:schemeClr val="lt1"/>
        </a:solidFill>
        <a:effectLst/>
      </p:bgPr>
    </p:bg>
    <p:spTree>
      <p:nvGrpSpPr>
        <p:cNvPr id="1" name="Shape 649"/>
        <p:cNvGrpSpPr/>
        <p:nvPr/>
      </p:nvGrpSpPr>
      <p:grpSpPr>
        <a:xfrm>
          <a:off x="0" y="0"/>
          <a:ext cx="0" cy="0"/>
          <a:chOff x="0" y="0"/>
          <a:chExt cx="0" cy="0"/>
        </a:xfrm>
      </p:grpSpPr>
      <p:sp>
        <p:nvSpPr>
          <p:cNvPr id="650" name="Google Shape;650;p68"/>
          <p:cNvSpPr txBox="1">
            <a:spLocks noGrp="1"/>
          </p:cNvSpPr>
          <p:nvPr>
            <p:ph type="title"/>
          </p:nvPr>
        </p:nvSpPr>
        <p:spPr>
          <a:xfrm>
            <a:off x="269875" y="270042"/>
            <a:ext cx="6372225" cy="173235"/>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51" name="Google Shape;651;p68"/>
          <p:cNvSpPr txBox="1">
            <a:spLocks noGrp="1"/>
          </p:cNvSpPr>
          <p:nvPr>
            <p:ph type="body" idx="1"/>
          </p:nvPr>
        </p:nvSpPr>
        <p:spPr>
          <a:xfrm>
            <a:off x="1038788" y="1098479"/>
            <a:ext cx="972000" cy="188068"/>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2" name="Google Shape;652;p68"/>
          <p:cNvSpPr txBox="1">
            <a:spLocks noGrp="1"/>
          </p:cNvSpPr>
          <p:nvPr>
            <p:ph type="body" idx="2"/>
          </p:nvPr>
        </p:nvSpPr>
        <p:spPr>
          <a:xfrm>
            <a:off x="269875" y="450070"/>
            <a:ext cx="6372225" cy="186873"/>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3" name="Google Shape;653;p68"/>
          <p:cNvSpPr>
            <a:spLocks noGrp="1"/>
          </p:cNvSpPr>
          <p:nvPr>
            <p:ph type="pic" idx="3"/>
          </p:nvPr>
        </p:nvSpPr>
        <p:spPr>
          <a:xfrm>
            <a:off x="269873" y="1100961"/>
            <a:ext cx="721001" cy="721111"/>
          </a:xfrm>
          <a:prstGeom prst="rect">
            <a:avLst/>
          </a:prstGeom>
          <a:noFill/>
          <a:ln>
            <a:noFill/>
          </a:ln>
        </p:spPr>
      </p:sp>
      <p:sp>
        <p:nvSpPr>
          <p:cNvPr id="654" name="Google Shape;654;p68"/>
          <p:cNvSpPr>
            <a:spLocks noGrp="1"/>
          </p:cNvSpPr>
          <p:nvPr>
            <p:ph type="pic" idx="4"/>
          </p:nvPr>
        </p:nvSpPr>
        <p:spPr>
          <a:xfrm>
            <a:off x="272228" y="2178547"/>
            <a:ext cx="717578" cy="717689"/>
          </a:xfrm>
          <a:prstGeom prst="rect">
            <a:avLst/>
          </a:prstGeom>
          <a:noFill/>
          <a:ln>
            <a:noFill/>
          </a:ln>
        </p:spPr>
      </p:sp>
      <p:sp>
        <p:nvSpPr>
          <p:cNvPr id="655" name="Google Shape;655;p68"/>
          <p:cNvSpPr txBox="1">
            <a:spLocks noGrp="1"/>
          </p:cNvSpPr>
          <p:nvPr>
            <p:ph type="body" idx="5"/>
          </p:nvPr>
        </p:nvSpPr>
        <p:spPr>
          <a:xfrm>
            <a:off x="1038444" y="2172075"/>
            <a:ext cx="972000" cy="188068"/>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6" name="Google Shape;656;p68"/>
          <p:cNvSpPr txBox="1">
            <a:spLocks noGrp="1"/>
          </p:cNvSpPr>
          <p:nvPr>
            <p:ph type="body" idx="6"/>
          </p:nvPr>
        </p:nvSpPr>
        <p:spPr>
          <a:xfrm>
            <a:off x="1038788" y="1286547"/>
            <a:ext cx="972344" cy="540487"/>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7" name="Google Shape;657;p68"/>
          <p:cNvSpPr txBox="1">
            <a:spLocks noGrp="1"/>
          </p:cNvSpPr>
          <p:nvPr>
            <p:ph type="body" idx="7"/>
          </p:nvPr>
        </p:nvSpPr>
        <p:spPr>
          <a:xfrm>
            <a:off x="1038444" y="2360143"/>
            <a:ext cx="972344" cy="541055"/>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8" name="Google Shape;658;p68"/>
          <p:cNvSpPr>
            <a:spLocks noGrp="1"/>
          </p:cNvSpPr>
          <p:nvPr>
            <p:ph type="pic" idx="8"/>
          </p:nvPr>
        </p:nvSpPr>
        <p:spPr>
          <a:xfrm>
            <a:off x="269873" y="3163624"/>
            <a:ext cx="717578" cy="717689"/>
          </a:xfrm>
          <a:prstGeom prst="rect">
            <a:avLst/>
          </a:prstGeom>
          <a:noFill/>
          <a:ln>
            <a:noFill/>
          </a:ln>
        </p:spPr>
      </p:sp>
      <p:sp>
        <p:nvSpPr>
          <p:cNvPr id="659" name="Google Shape;659;p68"/>
          <p:cNvSpPr txBox="1">
            <a:spLocks noGrp="1"/>
          </p:cNvSpPr>
          <p:nvPr>
            <p:ph type="body" idx="9"/>
          </p:nvPr>
        </p:nvSpPr>
        <p:spPr>
          <a:xfrm>
            <a:off x="1036088" y="3157152"/>
            <a:ext cx="972000" cy="186237"/>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0" name="Google Shape;660;p68"/>
          <p:cNvSpPr txBox="1">
            <a:spLocks noGrp="1"/>
          </p:cNvSpPr>
          <p:nvPr>
            <p:ph type="body" idx="13"/>
          </p:nvPr>
        </p:nvSpPr>
        <p:spPr>
          <a:xfrm>
            <a:off x="1036088" y="3345220"/>
            <a:ext cx="972344" cy="550055"/>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1" name="Google Shape;661;p68"/>
          <p:cNvSpPr txBox="1">
            <a:spLocks noGrp="1"/>
          </p:cNvSpPr>
          <p:nvPr>
            <p:ph type="body" idx="14"/>
          </p:nvPr>
        </p:nvSpPr>
        <p:spPr>
          <a:xfrm>
            <a:off x="3207621" y="1100960"/>
            <a:ext cx="972000" cy="185588"/>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2" name="Google Shape;662;p68"/>
          <p:cNvSpPr>
            <a:spLocks noGrp="1"/>
          </p:cNvSpPr>
          <p:nvPr>
            <p:ph type="pic" idx="15"/>
          </p:nvPr>
        </p:nvSpPr>
        <p:spPr>
          <a:xfrm>
            <a:off x="2438706" y="1103441"/>
            <a:ext cx="721001" cy="721111"/>
          </a:xfrm>
          <a:prstGeom prst="rect">
            <a:avLst/>
          </a:prstGeom>
          <a:noFill/>
          <a:ln>
            <a:noFill/>
          </a:ln>
        </p:spPr>
      </p:sp>
      <p:sp>
        <p:nvSpPr>
          <p:cNvPr id="663" name="Google Shape;663;p68"/>
          <p:cNvSpPr>
            <a:spLocks noGrp="1"/>
          </p:cNvSpPr>
          <p:nvPr>
            <p:ph type="pic" idx="16"/>
          </p:nvPr>
        </p:nvSpPr>
        <p:spPr>
          <a:xfrm>
            <a:off x="2441062" y="2181028"/>
            <a:ext cx="717578" cy="717689"/>
          </a:xfrm>
          <a:prstGeom prst="rect">
            <a:avLst/>
          </a:prstGeom>
          <a:noFill/>
          <a:ln>
            <a:noFill/>
          </a:ln>
        </p:spPr>
      </p:sp>
      <p:sp>
        <p:nvSpPr>
          <p:cNvPr id="664" name="Google Shape;664;p68"/>
          <p:cNvSpPr txBox="1">
            <a:spLocks noGrp="1"/>
          </p:cNvSpPr>
          <p:nvPr>
            <p:ph type="body" idx="17"/>
          </p:nvPr>
        </p:nvSpPr>
        <p:spPr>
          <a:xfrm>
            <a:off x="3207277" y="2174555"/>
            <a:ext cx="972000" cy="185588"/>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5" name="Google Shape;665;p68"/>
          <p:cNvSpPr txBox="1">
            <a:spLocks noGrp="1"/>
          </p:cNvSpPr>
          <p:nvPr>
            <p:ph type="body" idx="18"/>
          </p:nvPr>
        </p:nvSpPr>
        <p:spPr>
          <a:xfrm>
            <a:off x="3207621" y="1289029"/>
            <a:ext cx="972344" cy="538006"/>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6" name="Google Shape;666;p68"/>
          <p:cNvSpPr txBox="1">
            <a:spLocks noGrp="1"/>
          </p:cNvSpPr>
          <p:nvPr>
            <p:ph type="body" idx="19"/>
          </p:nvPr>
        </p:nvSpPr>
        <p:spPr>
          <a:xfrm>
            <a:off x="3207277" y="2362624"/>
            <a:ext cx="972344" cy="538574"/>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7" name="Google Shape;667;p68"/>
          <p:cNvSpPr>
            <a:spLocks noGrp="1"/>
          </p:cNvSpPr>
          <p:nvPr>
            <p:ph type="pic" idx="20"/>
          </p:nvPr>
        </p:nvSpPr>
        <p:spPr>
          <a:xfrm>
            <a:off x="2438706" y="3166105"/>
            <a:ext cx="717578" cy="717689"/>
          </a:xfrm>
          <a:prstGeom prst="rect">
            <a:avLst/>
          </a:prstGeom>
          <a:noFill/>
          <a:ln>
            <a:noFill/>
          </a:ln>
        </p:spPr>
      </p:sp>
      <p:sp>
        <p:nvSpPr>
          <p:cNvPr id="668" name="Google Shape;668;p68"/>
          <p:cNvSpPr txBox="1">
            <a:spLocks noGrp="1"/>
          </p:cNvSpPr>
          <p:nvPr>
            <p:ph type="body" idx="21"/>
          </p:nvPr>
        </p:nvSpPr>
        <p:spPr>
          <a:xfrm>
            <a:off x="3204922" y="3159632"/>
            <a:ext cx="972000" cy="183756"/>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9" name="Google Shape;669;p68"/>
          <p:cNvSpPr txBox="1">
            <a:spLocks noGrp="1"/>
          </p:cNvSpPr>
          <p:nvPr>
            <p:ph type="body" idx="22"/>
          </p:nvPr>
        </p:nvSpPr>
        <p:spPr>
          <a:xfrm>
            <a:off x="3204922" y="3347701"/>
            <a:ext cx="972344" cy="533612"/>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0" name="Google Shape;670;p68"/>
          <p:cNvSpPr txBox="1">
            <a:spLocks noGrp="1"/>
          </p:cNvSpPr>
          <p:nvPr>
            <p:ph type="body" idx="23"/>
          </p:nvPr>
        </p:nvSpPr>
        <p:spPr>
          <a:xfrm>
            <a:off x="5364718" y="1100960"/>
            <a:ext cx="972000" cy="185588"/>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1" name="Google Shape;671;p68"/>
          <p:cNvSpPr>
            <a:spLocks noGrp="1"/>
          </p:cNvSpPr>
          <p:nvPr>
            <p:ph type="pic" idx="24"/>
          </p:nvPr>
        </p:nvSpPr>
        <p:spPr>
          <a:xfrm>
            <a:off x="4595803" y="1103441"/>
            <a:ext cx="721001" cy="721111"/>
          </a:xfrm>
          <a:prstGeom prst="rect">
            <a:avLst/>
          </a:prstGeom>
          <a:noFill/>
          <a:ln>
            <a:noFill/>
          </a:ln>
        </p:spPr>
      </p:sp>
      <p:sp>
        <p:nvSpPr>
          <p:cNvPr id="672" name="Google Shape;672;p68"/>
          <p:cNvSpPr>
            <a:spLocks noGrp="1"/>
          </p:cNvSpPr>
          <p:nvPr>
            <p:ph type="pic" idx="25"/>
          </p:nvPr>
        </p:nvSpPr>
        <p:spPr>
          <a:xfrm>
            <a:off x="4598159" y="2181028"/>
            <a:ext cx="717578" cy="717689"/>
          </a:xfrm>
          <a:prstGeom prst="rect">
            <a:avLst/>
          </a:prstGeom>
          <a:noFill/>
          <a:ln>
            <a:noFill/>
          </a:ln>
        </p:spPr>
      </p:sp>
      <p:sp>
        <p:nvSpPr>
          <p:cNvPr id="673" name="Google Shape;673;p68"/>
          <p:cNvSpPr txBox="1">
            <a:spLocks noGrp="1"/>
          </p:cNvSpPr>
          <p:nvPr>
            <p:ph type="body" idx="26"/>
          </p:nvPr>
        </p:nvSpPr>
        <p:spPr>
          <a:xfrm>
            <a:off x="5364374" y="2174556"/>
            <a:ext cx="972000" cy="190549"/>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4" name="Google Shape;674;p68"/>
          <p:cNvSpPr txBox="1">
            <a:spLocks noGrp="1"/>
          </p:cNvSpPr>
          <p:nvPr>
            <p:ph type="body" idx="27"/>
          </p:nvPr>
        </p:nvSpPr>
        <p:spPr>
          <a:xfrm>
            <a:off x="5364718" y="1289029"/>
            <a:ext cx="972344" cy="538006"/>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5" name="Google Shape;675;p68"/>
          <p:cNvSpPr txBox="1">
            <a:spLocks noGrp="1"/>
          </p:cNvSpPr>
          <p:nvPr>
            <p:ph type="body" idx="28"/>
          </p:nvPr>
        </p:nvSpPr>
        <p:spPr>
          <a:xfrm>
            <a:off x="5364374" y="2362624"/>
            <a:ext cx="972344" cy="538574"/>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6" name="Google Shape;676;p68"/>
          <p:cNvSpPr>
            <a:spLocks noGrp="1"/>
          </p:cNvSpPr>
          <p:nvPr>
            <p:ph type="pic" idx="29"/>
          </p:nvPr>
        </p:nvSpPr>
        <p:spPr>
          <a:xfrm>
            <a:off x="4595803" y="3166105"/>
            <a:ext cx="717578" cy="717689"/>
          </a:xfrm>
          <a:prstGeom prst="rect">
            <a:avLst/>
          </a:prstGeom>
          <a:noFill/>
          <a:ln>
            <a:noFill/>
          </a:ln>
        </p:spPr>
      </p:sp>
      <p:sp>
        <p:nvSpPr>
          <p:cNvPr id="677" name="Google Shape;677;p68"/>
          <p:cNvSpPr txBox="1">
            <a:spLocks noGrp="1"/>
          </p:cNvSpPr>
          <p:nvPr>
            <p:ph type="body" idx="30"/>
          </p:nvPr>
        </p:nvSpPr>
        <p:spPr>
          <a:xfrm>
            <a:off x="5362018" y="3159632"/>
            <a:ext cx="972000" cy="183756"/>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8" name="Google Shape;678;p68"/>
          <p:cNvSpPr txBox="1">
            <a:spLocks noGrp="1"/>
          </p:cNvSpPr>
          <p:nvPr>
            <p:ph type="body" idx="31"/>
          </p:nvPr>
        </p:nvSpPr>
        <p:spPr>
          <a:xfrm>
            <a:off x="5362018" y="3347701"/>
            <a:ext cx="972344" cy="533612"/>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9" name="Google Shape;679;p68"/>
          <p:cNvSpPr txBox="1">
            <a:spLocks noGrp="1"/>
          </p:cNvSpPr>
          <p:nvPr>
            <p:ph type="body" idx="32"/>
          </p:nvPr>
        </p:nvSpPr>
        <p:spPr>
          <a:xfrm>
            <a:off x="7524171" y="1103441"/>
            <a:ext cx="972000" cy="181276"/>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80" name="Google Shape;680;p68"/>
          <p:cNvSpPr>
            <a:spLocks noGrp="1"/>
          </p:cNvSpPr>
          <p:nvPr>
            <p:ph type="pic" idx="33"/>
          </p:nvPr>
        </p:nvSpPr>
        <p:spPr>
          <a:xfrm>
            <a:off x="6755255" y="1105922"/>
            <a:ext cx="721001" cy="721111"/>
          </a:xfrm>
          <a:prstGeom prst="rect">
            <a:avLst/>
          </a:prstGeom>
          <a:noFill/>
          <a:ln>
            <a:noFill/>
          </a:ln>
        </p:spPr>
      </p:sp>
      <p:sp>
        <p:nvSpPr>
          <p:cNvPr id="681" name="Google Shape;681;p68"/>
          <p:cNvSpPr>
            <a:spLocks noGrp="1"/>
          </p:cNvSpPr>
          <p:nvPr>
            <p:ph type="pic" idx="34"/>
          </p:nvPr>
        </p:nvSpPr>
        <p:spPr>
          <a:xfrm>
            <a:off x="6757611" y="2183509"/>
            <a:ext cx="717578" cy="717689"/>
          </a:xfrm>
          <a:prstGeom prst="rect">
            <a:avLst/>
          </a:prstGeom>
          <a:noFill/>
          <a:ln>
            <a:noFill/>
          </a:ln>
        </p:spPr>
      </p:sp>
      <p:sp>
        <p:nvSpPr>
          <p:cNvPr id="682" name="Google Shape;682;p68"/>
          <p:cNvSpPr txBox="1">
            <a:spLocks noGrp="1"/>
          </p:cNvSpPr>
          <p:nvPr>
            <p:ph type="body" idx="35"/>
          </p:nvPr>
        </p:nvSpPr>
        <p:spPr>
          <a:xfrm>
            <a:off x="7523827" y="2177036"/>
            <a:ext cx="972000" cy="185588"/>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83" name="Google Shape;683;p68"/>
          <p:cNvSpPr txBox="1">
            <a:spLocks noGrp="1"/>
          </p:cNvSpPr>
          <p:nvPr>
            <p:ph type="body" idx="36"/>
          </p:nvPr>
        </p:nvSpPr>
        <p:spPr>
          <a:xfrm>
            <a:off x="7524171" y="1291509"/>
            <a:ext cx="972344" cy="535525"/>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84" name="Google Shape;684;p68"/>
          <p:cNvSpPr txBox="1">
            <a:spLocks noGrp="1"/>
          </p:cNvSpPr>
          <p:nvPr>
            <p:ph type="body" idx="37"/>
          </p:nvPr>
        </p:nvSpPr>
        <p:spPr>
          <a:xfrm>
            <a:off x="7523827" y="2365105"/>
            <a:ext cx="972344" cy="536093"/>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85" name="Google Shape;685;p68"/>
          <p:cNvSpPr>
            <a:spLocks noGrp="1"/>
          </p:cNvSpPr>
          <p:nvPr>
            <p:ph type="pic" idx="38"/>
          </p:nvPr>
        </p:nvSpPr>
        <p:spPr>
          <a:xfrm>
            <a:off x="6755255" y="3168586"/>
            <a:ext cx="717578" cy="717689"/>
          </a:xfrm>
          <a:prstGeom prst="rect">
            <a:avLst/>
          </a:prstGeom>
          <a:noFill/>
          <a:ln>
            <a:noFill/>
          </a:ln>
        </p:spPr>
      </p:sp>
      <p:sp>
        <p:nvSpPr>
          <p:cNvPr id="686" name="Google Shape;686;p68"/>
          <p:cNvSpPr txBox="1">
            <a:spLocks noGrp="1"/>
          </p:cNvSpPr>
          <p:nvPr>
            <p:ph type="body" idx="39"/>
          </p:nvPr>
        </p:nvSpPr>
        <p:spPr>
          <a:xfrm>
            <a:off x="7521471" y="3162113"/>
            <a:ext cx="972000" cy="181276"/>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87" name="Google Shape;687;p68"/>
          <p:cNvSpPr txBox="1">
            <a:spLocks noGrp="1"/>
          </p:cNvSpPr>
          <p:nvPr>
            <p:ph type="body" idx="40"/>
          </p:nvPr>
        </p:nvSpPr>
        <p:spPr>
          <a:xfrm>
            <a:off x="7521471" y="3350182"/>
            <a:ext cx="972344" cy="531131"/>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88" name="Google Shape;688;p68"/>
          <p:cNvSpPr txBox="1">
            <a:spLocks noGrp="1"/>
          </p:cNvSpPr>
          <p:nvPr>
            <p:ph type="ftr" idx="11"/>
          </p:nvPr>
        </p:nvSpPr>
        <p:spPr>
          <a:xfrm>
            <a:off x="269875" y="4770737"/>
            <a:ext cx="6188075" cy="199094"/>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9" name="Google Shape;689;p68"/>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Logos">
  <p:cSld name="Logos">
    <p:spTree>
      <p:nvGrpSpPr>
        <p:cNvPr id="1" name="Shape 690"/>
        <p:cNvGrpSpPr/>
        <p:nvPr/>
      </p:nvGrpSpPr>
      <p:grpSpPr>
        <a:xfrm>
          <a:off x="0" y="0"/>
          <a:ext cx="0" cy="0"/>
          <a:chOff x="0" y="0"/>
          <a:chExt cx="0" cy="0"/>
        </a:xfrm>
      </p:grpSpPr>
      <p:sp>
        <p:nvSpPr>
          <p:cNvPr id="691" name="Google Shape;691;p69"/>
          <p:cNvSpPr txBox="1">
            <a:spLocks noGrp="1"/>
          </p:cNvSpPr>
          <p:nvPr>
            <p:ph type="title"/>
          </p:nvPr>
        </p:nvSpPr>
        <p:spPr>
          <a:xfrm>
            <a:off x="269876" y="285001"/>
            <a:ext cx="7096229" cy="165069"/>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2" name="Google Shape;692;p69"/>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93" name="Google Shape;693;p69"/>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4" name="Google Shape;694;p69"/>
          <p:cNvSpPr>
            <a:spLocks noGrp="1"/>
          </p:cNvSpPr>
          <p:nvPr>
            <p:ph type="pic" idx="2"/>
          </p:nvPr>
        </p:nvSpPr>
        <p:spPr>
          <a:xfrm>
            <a:off x="269873" y="1503382"/>
            <a:ext cx="1134000" cy="540083"/>
          </a:xfrm>
          <a:prstGeom prst="rect">
            <a:avLst/>
          </a:prstGeom>
          <a:noFill/>
          <a:ln>
            <a:noFill/>
          </a:ln>
        </p:spPr>
      </p:sp>
      <p:sp>
        <p:nvSpPr>
          <p:cNvPr id="695" name="Google Shape;695;p69"/>
          <p:cNvSpPr>
            <a:spLocks noGrp="1"/>
          </p:cNvSpPr>
          <p:nvPr>
            <p:ph type="pic" idx="3"/>
          </p:nvPr>
        </p:nvSpPr>
        <p:spPr>
          <a:xfrm>
            <a:off x="1760431" y="1503382"/>
            <a:ext cx="1134000" cy="540083"/>
          </a:xfrm>
          <a:prstGeom prst="rect">
            <a:avLst/>
          </a:prstGeom>
          <a:noFill/>
          <a:ln>
            <a:noFill/>
          </a:ln>
        </p:spPr>
      </p:sp>
      <p:sp>
        <p:nvSpPr>
          <p:cNvPr id="696" name="Google Shape;696;p69"/>
          <p:cNvSpPr>
            <a:spLocks noGrp="1"/>
          </p:cNvSpPr>
          <p:nvPr>
            <p:ph type="pic" idx="4"/>
          </p:nvPr>
        </p:nvSpPr>
        <p:spPr>
          <a:xfrm>
            <a:off x="3250988" y="1503382"/>
            <a:ext cx="1134000" cy="540083"/>
          </a:xfrm>
          <a:prstGeom prst="rect">
            <a:avLst/>
          </a:prstGeom>
          <a:noFill/>
          <a:ln>
            <a:noFill/>
          </a:ln>
        </p:spPr>
      </p:sp>
      <p:sp>
        <p:nvSpPr>
          <p:cNvPr id="697" name="Google Shape;697;p69"/>
          <p:cNvSpPr>
            <a:spLocks noGrp="1"/>
          </p:cNvSpPr>
          <p:nvPr>
            <p:ph type="pic" idx="5"/>
          </p:nvPr>
        </p:nvSpPr>
        <p:spPr>
          <a:xfrm>
            <a:off x="4741547" y="1503382"/>
            <a:ext cx="1134000" cy="540083"/>
          </a:xfrm>
          <a:prstGeom prst="rect">
            <a:avLst/>
          </a:prstGeom>
          <a:noFill/>
          <a:ln>
            <a:noFill/>
          </a:ln>
        </p:spPr>
      </p:sp>
      <p:sp>
        <p:nvSpPr>
          <p:cNvPr id="698" name="Google Shape;698;p69"/>
          <p:cNvSpPr>
            <a:spLocks noGrp="1"/>
          </p:cNvSpPr>
          <p:nvPr>
            <p:ph type="pic" idx="6"/>
          </p:nvPr>
        </p:nvSpPr>
        <p:spPr>
          <a:xfrm>
            <a:off x="6232104" y="1503382"/>
            <a:ext cx="1134000" cy="540083"/>
          </a:xfrm>
          <a:prstGeom prst="rect">
            <a:avLst/>
          </a:prstGeom>
          <a:noFill/>
          <a:ln>
            <a:noFill/>
          </a:ln>
        </p:spPr>
      </p:sp>
      <p:sp>
        <p:nvSpPr>
          <p:cNvPr id="699" name="Google Shape;699;p69"/>
          <p:cNvSpPr>
            <a:spLocks noGrp="1"/>
          </p:cNvSpPr>
          <p:nvPr>
            <p:ph type="pic" idx="7"/>
          </p:nvPr>
        </p:nvSpPr>
        <p:spPr>
          <a:xfrm>
            <a:off x="7722662" y="1503382"/>
            <a:ext cx="1134000" cy="540083"/>
          </a:xfrm>
          <a:prstGeom prst="rect">
            <a:avLst/>
          </a:prstGeom>
          <a:noFill/>
          <a:ln>
            <a:noFill/>
          </a:ln>
        </p:spPr>
      </p:sp>
      <p:sp>
        <p:nvSpPr>
          <p:cNvPr id="700" name="Google Shape;700;p69"/>
          <p:cNvSpPr>
            <a:spLocks noGrp="1"/>
          </p:cNvSpPr>
          <p:nvPr>
            <p:ph type="pic" idx="8"/>
          </p:nvPr>
        </p:nvSpPr>
        <p:spPr>
          <a:xfrm>
            <a:off x="269873" y="2187726"/>
            <a:ext cx="1134000" cy="540083"/>
          </a:xfrm>
          <a:prstGeom prst="rect">
            <a:avLst/>
          </a:prstGeom>
          <a:noFill/>
          <a:ln>
            <a:noFill/>
          </a:ln>
        </p:spPr>
      </p:sp>
      <p:sp>
        <p:nvSpPr>
          <p:cNvPr id="701" name="Google Shape;701;p69"/>
          <p:cNvSpPr>
            <a:spLocks noGrp="1"/>
          </p:cNvSpPr>
          <p:nvPr>
            <p:ph type="pic" idx="9"/>
          </p:nvPr>
        </p:nvSpPr>
        <p:spPr>
          <a:xfrm>
            <a:off x="1760431" y="2187726"/>
            <a:ext cx="1134000" cy="540083"/>
          </a:xfrm>
          <a:prstGeom prst="rect">
            <a:avLst/>
          </a:prstGeom>
          <a:noFill/>
          <a:ln>
            <a:noFill/>
          </a:ln>
        </p:spPr>
      </p:sp>
      <p:sp>
        <p:nvSpPr>
          <p:cNvPr id="702" name="Google Shape;702;p69"/>
          <p:cNvSpPr>
            <a:spLocks noGrp="1"/>
          </p:cNvSpPr>
          <p:nvPr>
            <p:ph type="pic" idx="13"/>
          </p:nvPr>
        </p:nvSpPr>
        <p:spPr>
          <a:xfrm>
            <a:off x="3250988" y="2187726"/>
            <a:ext cx="1134000" cy="540083"/>
          </a:xfrm>
          <a:prstGeom prst="rect">
            <a:avLst/>
          </a:prstGeom>
          <a:noFill/>
          <a:ln>
            <a:noFill/>
          </a:ln>
        </p:spPr>
      </p:sp>
      <p:sp>
        <p:nvSpPr>
          <p:cNvPr id="703" name="Google Shape;703;p69"/>
          <p:cNvSpPr>
            <a:spLocks noGrp="1"/>
          </p:cNvSpPr>
          <p:nvPr>
            <p:ph type="pic" idx="14"/>
          </p:nvPr>
        </p:nvSpPr>
        <p:spPr>
          <a:xfrm>
            <a:off x="4741547" y="2187726"/>
            <a:ext cx="1134000" cy="540083"/>
          </a:xfrm>
          <a:prstGeom prst="rect">
            <a:avLst/>
          </a:prstGeom>
          <a:noFill/>
          <a:ln>
            <a:noFill/>
          </a:ln>
        </p:spPr>
      </p:sp>
      <p:sp>
        <p:nvSpPr>
          <p:cNvPr id="704" name="Google Shape;704;p69"/>
          <p:cNvSpPr>
            <a:spLocks noGrp="1"/>
          </p:cNvSpPr>
          <p:nvPr>
            <p:ph type="pic" idx="15"/>
          </p:nvPr>
        </p:nvSpPr>
        <p:spPr>
          <a:xfrm>
            <a:off x="6232104" y="2187726"/>
            <a:ext cx="1134000" cy="540083"/>
          </a:xfrm>
          <a:prstGeom prst="rect">
            <a:avLst/>
          </a:prstGeom>
          <a:noFill/>
          <a:ln>
            <a:noFill/>
          </a:ln>
        </p:spPr>
      </p:sp>
      <p:sp>
        <p:nvSpPr>
          <p:cNvPr id="705" name="Google Shape;705;p69"/>
          <p:cNvSpPr>
            <a:spLocks noGrp="1"/>
          </p:cNvSpPr>
          <p:nvPr>
            <p:ph type="pic" idx="16"/>
          </p:nvPr>
        </p:nvSpPr>
        <p:spPr>
          <a:xfrm>
            <a:off x="7722662" y="2187726"/>
            <a:ext cx="1134000" cy="540083"/>
          </a:xfrm>
          <a:prstGeom prst="rect">
            <a:avLst/>
          </a:prstGeom>
          <a:noFill/>
          <a:ln>
            <a:noFill/>
          </a:ln>
        </p:spPr>
      </p:sp>
      <p:sp>
        <p:nvSpPr>
          <p:cNvPr id="706" name="Google Shape;706;p69"/>
          <p:cNvSpPr>
            <a:spLocks noGrp="1"/>
          </p:cNvSpPr>
          <p:nvPr>
            <p:ph type="pic" idx="17"/>
          </p:nvPr>
        </p:nvSpPr>
        <p:spPr>
          <a:xfrm>
            <a:off x="269873" y="2877607"/>
            <a:ext cx="1134000" cy="540083"/>
          </a:xfrm>
          <a:prstGeom prst="rect">
            <a:avLst/>
          </a:prstGeom>
          <a:noFill/>
          <a:ln>
            <a:noFill/>
          </a:ln>
        </p:spPr>
      </p:sp>
      <p:sp>
        <p:nvSpPr>
          <p:cNvPr id="707" name="Google Shape;707;p69"/>
          <p:cNvSpPr>
            <a:spLocks noGrp="1"/>
          </p:cNvSpPr>
          <p:nvPr>
            <p:ph type="pic" idx="18"/>
          </p:nvPr>
        </p:nvSpPr>
        <p:spPr>
          <a:xfrm>
            <a:off x="1760431" y="2877607"/>
            <a:ext cx="1134000" cy="540083"/>
          </a:xfrm>
          <a:prstGeom prst="rect">
            <a:avLst/>
          </a:prstGeom>
          <a:noFill/>
          <a:ln>
            <a:noFill/>
          </a:ln>
        </p:spPr>
      </p:sp>
      <p:sp>
        <p:nvSpPr>
          <p:cNvPr id="708" name="Google Shape;708;p69"/>
          <p:cNvSpPr>
            <a:spLocks noGrp="1"/>
          </p:cNvSpPr>
          <p:nvPr>
            <p:ph type="pic" idx="19"/>
          </p:nvPr>
        </p:nvSpPr>
        <p:spPr>
          <a:xfrm>
            <a:off x="3250988" y="2877607"/>
            <a:ext cx="1134000" cy="540083"/>
          </a:xfrm>
          <a:prstGeom prst="rect">
            <a:avLst/>
          </a:prstGeom>
          <a:noFill/>
          <a:ln>
            <a:noFill/>
          </a:ln>
        </p:spPr>
      </p:sp>
      <p:sp>
        <p:nvSpPr>
          <p:cNvPr id="709" name="Google Shape;709;p69"/>
          <p:cNvSpPr>
            <a:spLocks noGrp="1"/>
          </p:cNvSpPr>
          <p:nvPr>
            <p:ph type="pic" idx="20"/>
          </p:nvPr>
        </p:nvSpPr>
        <p:spPr>
          <a:xfrm>
            <a:off x="4741547" y="2877607"/>
            <a:ext cx="1134000" cy="540083"/>
          </a:xfrm>
          <a:prstGeom prst="rect">
            <a:avLst/>
          </a:prstGeom>
          <a:noFill/>
          <a:ln>
            <a:noFill/>
          </a:ln>
        </p:spPr>
      </p:sp>
      <p:sp>
        <p:nvSpPr>
          <p:cNvPr id="710" name="Google Shape;710;p69"/>
          <p:cNvSpPr>
            <a:spLocks noGrp="1"/>
          </p:cNvSpPr>
          <p:nvPr>
            <p:ph type="pic" idx="21"/>
          </p:nvPr>
        </p:nvSpPr>
        <p:spPr>
          <a:xfrm>
            <a:off x="6232104" y="2877607"/>
            <a:ext cx="1134000" cy="540083"/>
          </a:xfrm>
          <a:prstGeom prst="rect">
            <a:avLst/>
          </a:prstGeom>
          <a:noFill/>
          <a:ln>
            <a:noFill/>
          </a:ln>
        </p:spPr>
      </p:sp>
      <p:sp>
        <p:nvSpPr>
          <p:cNvPr id="711" name="Google Shape;711;p69"/>
          <p:cNvSpPr>
            <a:spLocks noGrp="1"/>
          </p:cNvSpPr>
          <p:nvPr>
            <p:ph type="pic" idx="22"/>
          </p:nvPr>
        </p:nvSpPr>
        <p:spPr>
          <a:xfrm>
            <a:off x="7722662" y="2877607"/>
            <a:ext cx="1134000" cy="540083"/>
          </a:xfrm>
          <a:prstGeom prst="rect">
            <a:avLst/>
          </a:prstGeom>
          <a:noFill/>
          <a:ln>
            <a:noFill/>
          </a:ln>
        </p:spPr>
      </p:sp>
      <p:sp>
        <p:nvSpPr>
          <p:cNvPr id="712" name="Google Shape;712;p69"/>
          <p:cNvSpPr>
            <a:spLocks noGrp="1"/>
          </p:cNvSpPr>
          <p:nvPr>
            <p:ph type="pic" idx="23"/>
          </p:nvPr>
        </p:nvSpPr>
        <p:spPr>
          <a:xfrm>
            <a:off x="269873" y="3561952"/>
            <a:ext cx="1134000" cy="540083"/>
          </a:xfrm>
          <a:prstGeom prst="rect">
            <a:avLst/>
          </a:prstGeom>
          <a:noFill/>
          <a:ln>
            <a:noFill/>
          </a:ln>
        </p:spPr>
      </p:sp>
      <p:sp>
        <p:nvSpPr>
          <p:cNvPr id="713" name="Google Shape;713;p69"/>
          <p:cNvSpPr>
            <a:spLocks noGrp="1"/>
          </p:cNvSpPr>
          <p:nvPr>
            <p:ph type="pic" idx="24"/>
          </p:nvPr>
        </p:nvSpPr>
        <p:spPr>
          <a:xfrm>
            <a:off x="1760431" y="3561952"/>
            <a:ext cx="1134000" cy="540083"/>
          </a:xfrm>
          <a:prstGeom prst="rect">
            <a:avLst/>
          </a:prstGeom>
          <a:noFill/>
          <a:ln>
            <a:noFill/>
          </a:ln>
        </p:spPr>
      </p:sp>
      <p:sp>
        <p:nvSpPr>
          <p:cNvPr id="714" name="Google Shape;714;p69"/>
          <p:cNvSpPr>
            <a:spLocks noGrp="1"/>
          </p:cNvSpPr>
          <p:nvPr>
            <p:ph type="pic" idx="25"/>
          </p:nvPr>
        </p:nvSpPr>
        <p:spPr>
          <a:xfrm>
            <a:off x="3250988" y="3561952"/>
            <a:ext cx="1134000" cy="540083"/>
          </a:xfrm>
          <a:prstGeom prst="rect">
            <a:avLst/>
          </a:prstGeom>
          <a:noFill/>
          <a:ln>
            <a:noFill/>
          </a:ln>
        </p:spPr>
      </p:sp>
      <p:sp>
        <p:nvSpPr>
          <p:cNvPr id="715" name="Google Shape;715;p69"/>
          <p:cNvSpPr>
            <a:spLocks noGrp="1"/>
          </p:cNvSpPr>
          <p:nvPr>
            <p:ph type="pic" idx="26"/>
          </p:nvPr>
        </p:nvSpPr>
        <p:spPr>
          <a:xfrm>
            <a:off x="4741547" y="3561952"/>
            <a:ext cx="1134000" cy="540083"/>
          </a:xfrm>
          <a:prstGeom prst="rect">
            <a:avLst/>
          </a:prstGeom>
          <a:noFill/>
          <a:ln>
            <a:noFill/>
          </a:ln>
        </p:spPr>
      </p:sp>
      <p:sp>
        <p:nvSpPr>
          <p:cNvPr id="716" name="Google Shape;716;p69"/>
          <p:cNvSpPr>
            <a:spLocks noGrp="1"/>
          </p:cNvSpPr>
          <p:nvPr>
            <p:ph type="pic" idx="27"/>
          </p:nvPr>
        </p:nvSpPr>
        <p:spPr>
          <a:xfrm>
            <a:off x="6232104" y="3561952"/>
            <a:ext cx="1134000" cy="540083"/>
          </a:xfrm>
          <a:prstGeom prst="rect">
            <a:avLst/>
          </a:prstGeom>
          <a:noFill/>
          <a:ln>
            <a:noFill/>
          </a:ln>
        </p:spPr>
      </p:sp>
      <p:sp>
        <p:nvSpPr>
          <p:cNvPr id="717" name="Google Shape;717;p69"/>
          <p:cNvSpPr>
            <a:spLocks noGrp="1"/>
          </p:cNvSpPr>
          <p:nvPr>
            <p:ph type="pic" idx="28"/>
          </p:nvPr>
        </p:nvSpPr>
        <p:spPr>
          <a:xfrm>
            <a:off x="7722662" y="3561952"/>
            <a:ext cx="1134000" cy="540083"/>
          </a:xfrm>
          <a:prstGeom prst="rect">
            <a:avLst/>
          </a:prstGeom>
          <a:noFill/>
          <a:ln>
            <a:noFill/>
          </a:ln>
        </p:spPr>
      </p:sp>
      <p:sp>
        <p:nvSpPr>
          <p:cNvPr id="718" name="Google Shape;718;p69"/>
          <p:cNvSpPr txBox="1">
            <a:spLocks noGrp="1"/>
          </p:cNvSpPr>
          <p:nvPr>
            <p:ph type="body" idx="1"/>
          </p:nvPr>
        </p:nvSpPr>
        <p:spPr>
          <a:xfrm>
            <a:off x="278403" y="1095544"/>
            <a:ext cx="5597144" cy="282849"/>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9" name="Google Shape;719;p69"/>
          <p:cNvSpPr txBox="1">
            <a:spLocks noGrp="1"/>
          </p:cNvSpPr>
          <p:nvPr>
            <p:ph type="body" idx="29"/>
          </p:nvPr>
        </p:nvSpPr>
        <p:spPr>
          <a:xfrm>
            <a:off x="269876" y="450069"/>
            <a:ext cx="7096229" cy="273056"/>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Statement">
  <p:cSld name="Big Statement">
    <p:bg>
      <p:bgPr>
        <a:gradFill>
          <a:gsLst>
            <a:gs pos="0">
              <a:schemeClr val="accent1"/>
            </a:gs>
            <a:gs pos="94000">
              <a:schemeClr val="accent3"/>
            </a:gs>
            <a:gs pos="100000">
              <a:schemeClr val="accent3"/>
            </a:gs>
          </a:gsLst>
          <a:lin ang="18900000" scaled="0"/>
        </a:gradFill>
        <a:effectLst/>
      </p:bgPr>
    </p:bg>
    <p:spTree>
      <p:nvGrpSpPr>
        <p:cNvPr id="1" name="Shape 720"/>
        <p:cNvGrpSpPr/>
        <p:nvPr/>
      </p:nvGrpSpPr>
      <p:grpSpPr>
        <a:xfrm>
          <a:off x="0" y="0"/>
          <a:ext cx="0" cy="0"/>
          <a:chOff x="0" y="0"/>
          <a:chExt cx="0" cy="0"/>
        </a:xfrm>
      </p:grpSpPr>
      <p:sp>
        <p:nvSpPr>
          <p:cNvPr id="721" name="Google Shape;721;p70"/>
          <p:cNvSpPr txBox="1">
            <a:spLocks noGrp="1"/>
          </p:cNvSpPr>
          <p:nvPr>
            <p:ph type="title"/>
          </p:nvPr>
        </p:nvSpPr>
        <p:spPr>
          <a:xfrm>
            <a:off x="269875" y="0"/>
            <a:ext cx="7449362" cy="5143500"/>
          </a:xfrm>
          <a:prstGeom prst="rect">
            <a:avLst/>
          </a:prstGeom>
          <a:noFill/>
          <a:ln>
            <a:noFill/>
          </a:ln>
        </p:spPr>
        <p:txBody>
          <a:bodyPr spcFirstLastPara="1" wrap="square" lIns="0" tIns="0" rIns="68575" bIns="34275" anchor="ctr" anchorCtr="0">
            <a:noAutofit/>
          </a:bodyPr>
          <a:lstStyle>
            <a:lvl1pPr lvl="0" algn="l">
              <a:lnSpc>
                <a:spcPct val="90000"/>
              </a:lnSpc>
              <a:spcBef>
                <a:spcPts val="0"/>
              </a:spcBef>
              <a:spcAft>
                <a:spcPts val="0"/>
              </a:spcAft>
              <a:buClr>
                <a:schemeClr val="lt1"/>
              </a:buClr>
              <a:buSzPts val="2500"/>
              <a:buFont typeface="Century Gothic"/>
              <a:buNone/>
              <a:defRPr sz="2500" b="0">
                <a:solidFill>
                  <a:schemeClr val="lt1"/>
                </a:solidFill>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2" name="Google Shape;722;p70"/>
          <p:cNvSpPr txBox="1">
            <a:spLocks noGrp="1"/>
          </p:cNvSpPr>
          <p:nvPr>
            <p:ph type="body" idx="1"/>
          </p:nvPr>
        </p:nvSpPr>
        <p:spPr>
          <a:xfrm>
            <a:off x="269875" y="1928163"/>
            <a:ext cx="7449362" cy="30501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100"/>
              </a:spcBef>
              <a:spcAft>
                <a:spcPts val="0"/>
              </a:spcAft>
              <a:buClr>
                <a:schemeClr val="lt1"/>
              </a:buClr>
              <a:buSzPts val="1400"/>
              <a:buFont typeface="Century Gothic"/>
              <a:buNone/>
              <a:defRPr sz="1600" b="1">
                <a:solidFill>
                  <a:schemeClr val="lt1"/>
                </a:solidFill>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3" name="Google Shape;723;p70"/>
          <p:cNvSpPr txBox="1">
            <a:spLocks noGrp="1"/>
          </p:cNvSpPr>
          <p:nvPr>
            <p:ph type="body" idx="2"/>
          </p:nvPr>
        </p:nvSpPr>
        <p:spPr>
          <a:xfrm>
            <a:off x="269874" y="585091"/>
            <a:ext cx="6188075" cy="270042"/>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1200"/>
              <a:buFont typeface="Century Gothic"/>
              <a:buNone/>
              <a:defRPr sz="1400"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4" name="Google Shape;724;p70"/>
          <p:cNvSpPr txBox="1">
            <a:spLocks noGrp="1"/>
          </p:cNvSpPr>
          <p:nvPr>
            <p:ph type="body" idx="3"/>
          </p:nvPr>
        </p:nvSpPr>
        <p:spPr>
          <a:xfrm>
            <a:off x="269875" y="270041"/>
            <a:ext cx="6188075" cy="284876"/>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1200"/>
              <a:buFont typeface="Century Gothic"/>
              <a:buNone/>
              <a:defRPr sz="1400" b="1">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5" name="Google Shape;725;p70"/>
          <p:cNvSpPr txBox="1">
            <a:spLocks noGrp="1"/>
          </p:cNvSpPr>
          <p:nvPr>
            <p:ph type="ftr" idx="11"/>
          </p:nvPr>
        </p:nvSpPr>
        <p:spPr>
          <a:xfrm>
            <a:off x="269875" y="4770736"/>
            <a:ext cx="5492971" cy="524137"/>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6" name="Google Shape;726;p70"/>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4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ig quote">
  <p:cSld name="Big quote">
    <p:bg>
      <p:bgPr>
        <a:solidFill>
          <a:schemeClr val="accent2"/>
        </a:solidFill>
        <a:effectLst/>
      </p:bgPr>
    </p:bg>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709738" y="1130274"/>
            <a:ext cx="5670550" cy="2479094"/>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4800"/>
              <a:buFont typeface="Century Gothic"/>
              <a:buNone/>
              <a:defRPr sz="4800" b="0">
                <a:solidFill>
                  <a:schemeClr val="lt1"/>
                </a:solidFill>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9" name="Google Shape;729;p71"/>
          <p:cNvSpPr txBox="1">
            <a:spLocks noGrp="1"/>
          </p:cNvSpPr>
          <p:nvPr>
            <p:ph type="body" idx="1"/>
          </p:nvPr>
        </p:nvSpPr>
        <p:spPr>
          <a:xfrm>
            <a:off x="269875" y="450069"/>
            <a:ext cx="6188075" cy="209852"/>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30" name="Google Shape;730;p71"/>
          <p:cNvSpPr txBox="1">
            <a:spLocks noGrp="1"/>
          </p:cNvSpPr>
          <p:nvPr>
            <p:ph type="body" idx="2"/>
          </p:nvPr>
        </p:nvSpPr>
        <p:spPr>
          <a:xfrm>
            <a:off x="269875" y="270042"/>
            <a:ext cx="6188075" cy="180027"/>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b="1">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31" name="Google Shape;731;p71"/>
          <p:cNvSpPr txBox="1">
            <a:spLocks noGrp="1"/>
          </p:cNvSpPr>
          <p:nvPr>
            <p:ph type="ftr" idx="11"/>
          </p:nvPr>
        </p:nvSpPr>
        <p:spPr>
          <a:xfrm>
            <a:off x="269875" y="4770736"/>
            <a:ext cx="5492971" cy="30261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2" name="Google Shape;732;p71"/>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pic>
        <p:nvPicPr>
          <p:cNvPr id="733" name="Google Shape;733;p71"/>
          <p:cNvPicPr preferRelativeResize="0"/>
          <p:nvPr/>
        </p:nvPicPr>
        <p:blipFill rotWithShape="1">
          <a:blip r:embed="rId2">
            <a:alphaModFix/>
          </a:blip>
          <a:srcRect/>
          <a:stretch/>
        </p:blipFill>
        <p:spPr>
          <a:xfrm>
            <a:off x="4426134" y="882212"/>
            <a:ext cx="303748" cy="220942"/>
          </a:xfrm>
          <a:prstGeom prst="rect">
            <a:avLst/>
          </a:prstGeom>
          <a:noFill/>
          <a:ln>
            <a:noFill/>
          </a:ln>
        </p:spPr>
      </p:pic>
      <p:pic>
        <p:nvPicPr>
          <p:cNvPr id="734" name="Google Shape;734;p71"/>
          <p:cNvPicPr preferRelativeResize="0"/>
          <p:nvPr/>
        </p:nvPicPr>
        <p:blipFill rotWithShape="1">
          <a:blip r:embed="rId2">
            <a:alphaModFix/>
          </a:blip>
          <a:srcRect/>
          <a:stretch/>
        </p:blipFill>
        <p:spPr>
          <a:xfrm flipH="1">
            <a:off x="4418066" y="3609368"/>
            <a:ext cx="314189" cy="220942"/>
          </a:xfrm>
          <a:prstGeom prst="rect">
            <a:avLst/>
          </a:prstGeom>
          <a:noFill/>
          <a:ln>
            <a:noFill/>
          </a:ln>
        </p:spPr>
      </p:pic>
      <p:sp>
        <p:nvSpPr>
          <p:cNvPr id="735" name="Google Shape;735;p71"/>
          <p:cNvSpPr txBox="1">
            <a:spLocks noGrp="1"/>
          </p:cNvSpPr>
          <p:nvPr>
            <p:ph type="body" idx="3"/>
          </p:nvPr>
        </p:nvSpPr>
        <p:spPr>
          <a:xfrm>
            <a:off x="0" y="4040162"/>
            <a:ext cx="9144000" cy="823335"/>
          </a:xfrm>
          <a:prstGeom prst="rect">
            <a:avLst/>
          </a:prstGeom>
          <a:noFill/>
          <a:ln>
            <a:noFill/>
          </a:ln>
        </p:spPr>
        <p:txBody>
          <a:bodyPr spcFirstLastPara="1" wrap="square" lIns="0" tIns="0" rIns="0" bIns="0" anchor="t" anchorCtr="0">
            <a:normAutofit/>
          </a:bodyPr>
          <a:lstStyle>
            <a:lvl1pPr marL="457200" lvl="0" indent="-228600" algn="ctr">
              <a:lnSpc>
                <a:spcPct val="110000"/>
              </a:lnSpc>
              <a:spcBef>
                <a:spcPts val="1100"/>
              </a:spcBef>
              <a:spcAft>
                <a:spcPts val="0"/>
              </a:spcAft>
              <a:buClr>
                <a:schemeClr val="lt1"/>
              </a:buClr>
              <a:buSzPts val="1400"/>
              <a:buFont typeface="Century Gothic"/>
              <a:buNone/>
              <a:defRPr sz="1600" b="1">
                <a:solidFill>
                  <a:schemeClr val="lt1"/>
                </a:solidFill>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4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Picture with statement DARK">
  <p:cSld name="Picture with statement DARK">
    <p:bg>
      <p:bgPr>
        <a:solidFill>
          <a:schemeClr val="dk1"/>
        </a:solidFill>
        <a:effectLst/>
      </p:bgPr>
    </p:bg>
    <p:spTree>
      <p:nvGrpSpPr>
        <p:cNvPr id="1" name="Shape 736"/>
        <p:cNvGrpSpPr/>
        <p:nvPr/>
      </p:nvGrpSpPr>
      <p:grpSpPr>
        <a:xfrm>
          <a:off x="0" y="0"/>
          <a:ext cx="0" cy="0"/>
          <a:chOff x="0" y="0"/>
          <a:chExt cx="0" cy="0"/>
        </a:xfrm>
      </p:grpSpPr>
      <p:sp>
        <p:nvSpPr>
          <p:cNvPr id="737" name="Google Shape;737;p72"/>
          <p:cNvSpPr>
            <a:spLocks noGrp="1"/>
          </p:cNvSpPr>
          <p:nvPr>
            <p:ph type="pic" idx="2"/>
          </p:nvPr>
        </p:nvSpPr>
        <p:spPr>
          <a:xfrm>
            <a:off x="0" y="0"/>
            <a:ext cx="9144000" cy="5143500"/>
          </a:xfrm>
          <a:prstGeom prst="rect">
            <a:avLst/>
          </a:prstGeom>
          <a:noFill/>
          <a:ln>
            <a:noFill/>
          </a:ln>
        </p:spPr>
      </p:sp>
      <p:sp>
        <p:nvSpPr>
          <p:cNvPr id="738" name="Google Shape;738;p72"/>
          <p:cNvSpPr txBox="1">
            <a:spLocks noGrp="1"/>
          </p:cNvSpPr>
          <p:nvPr>
            <p:ph type="ftr" idx="11"/>
          </p:nvPr>
        </p:nvSpPr>
        <p:spPr>
          <a:xfrm>
            <a:off x="269875" y="4770737"/>
            <a:ext cx="6188075" cy="167015"/>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9" name="Google Shape;739;p72"/>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740" name="Google Shape;740;p72"/>
          <p:cNvSpPr txBox="1">
            <a:spLocks noGrp="1"/>
          </p:cNvSpPr>
          <p:nvPr>
            <p:ph type="title"/>
          </p:nvPr>
        </p:nvSpPr>
        <p:spPr>
          <a:xfrm>
            <a:off x="269874" y="1116850"/>
            <a:ext cx="3491708" cy="145450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500"/>
              <a:buFont typeface="Century Gothic"/>
              <a:buNone/>
              <a:defRPr sz="2500" b="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1" name="Google Shape;741;p72"/>
          <p:cNvSpPr txBox="1">
            <a:spLocks noGrp="1"/>
          </p:cNvSpPr>
          <p:nvPr>
            <p:ph type="body" idx="1"/>
          </p:nvPr>
        </p:nvSpPr>
        <p:spPr>
          <a:xfrm>
            <a:off x="269874" y="2694630"/>
            <a:ext cx="3491708" cy="961154"/>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accent1"/>
              </a:buClr>
              <a:buSzPts val="800"/>
              <a:buFont typeface="Century Gothic"/>
              <a:buNone/>
              <a:defRPr sz="1000" b="1">
                <a:solidFill>
                  <a:schemeClr val="accent1"/>
                </a:solidFill>
              </a:defRPr>
            </a:lvl1pPr>
            <a:lvl2pPr marL="914400" lvl="1" indent="-228600" algn="l">
              <a:lnSpc>
                <a:spcPct val="110000"/>
              </a:lnSpc>
              <a:spcBef>
                <a:spcPts val="1100"/>
              </a:spcBef>
              <a:spcAft>
                <a:spcPts val="0"/>
              </a:spcAft>
              <a:buClr>
                <a:srgbClr val="8B888C"/>
              </a:buClr>
              <a:buSzPts val="1300"/>
              <a:buNone/>
              <a:defRPr sz="1500">
                <a:solidFill>
                  <a:srgbClr val="8B888C"/>
                </a:solidFill>
              </a:defRPr>
            </a:lvl2pPr>
            <a:lvl3pPr marL="1371600" lvl="2" indent="-228600" algn="l">
              <a:lnSpc>
                <a:spcPct val="110000"/>
              </a:lnSpc>
              <a:spcBef>
                <a:spcPts val="1100"/>
              </a:spcBef>
              <a:spcAft>
                <a:spcPts val="0"/>
              </a:spcAft>
              <a:buClr>
                <a:srgbClr val="8B888C"/>
              </a:buClr>
              <a:buSzPts val="1400"/>
              <a:buNone/>
              <a:defRPr sz="1400">
                <a:solidFill>
                  <a:srgbClr val="8B888C"/>
                </a:solidFill>
              </a:defRPr>
            </a:lvl3pPr>
            <a:lvl4pPr marL="1828800" lvl="3" indent="-228600" algn="l">
              <a:lnSpc>
                <a:spcPct val="110000"/>
              </a:lnSpc>
              <a:spcBef>
                <a:spcPts val="1100"/>
              </a:spcBef>
              <a:spcAft>
                <a:spcPts val="0"/>
              </a:spcAft>
              <a:buClr>
                <a:srgbClr val="8B888C"/>
              </a:buClr>
              <a:buSzPts val="1200"/>
              <a:buNone/>
              <a:defRPr sz="1200">
                <a:solidFill>
                  <a:srgbClr val="8B888C"/>
                </a:solidFill>
              </a:defRPr>
            </a:lvl4pPr>
            <a:lvl5pPr marL="2286000" lvl="4" indent="-228600" algn="l">
              <a:lnSpc>
                <a:spcPct val="110000"/>
              </a:lnSpc>
              <a:spcBef>
                <a:spcPts val="1100"/>
              </a:spcBef>
              <a:spcAft>
                <a:spcPts val="0"/>
              </a:spcAft>
              <a:buClr>
                <a:srgbClr val="8B888C"/>
              </a:buClr>
              <a:buSzPts val="1200"/>
              <a:buNone/>
              <a:defRPr sz="1200">
                <a:solidFill>
                  <a:srgbClr val="8B888C"/>
                </a:solidFill>
              </a:defRPr>
            </a:lvl5pPr>
            <a:lvl6pPr marL="2743200" lvl="5" indent="-228600" algn="l">
              <a:lnSpc>
                <a:spcPct val="90000"/>
              </a:lnSpc>
              <a:spcBef>
                <a:spcPts val="400"/>
              </a:spcBef>
              <a:spcAft>
                <a:spcPts val="0"/>
              </a:spcAft>
              <a:buClr>
                <a:srgbClr val="8B888C"/>
              </a:buClr>
              <a:buSzPts val="1200"/>
              <a:buNone/>
              <a:defRPr sz="1200">
                <a:solidFill>
                  <a:srgbClr val="8B888C"/>
                </a:solidFill>
              </a:defRPr>
            </a:lvl6pPr>
            <a:lvl7pPr marL="3200400" lvl="6" indent="-228600" algn="l">
              <a:lnSpc>
                <a:spcPct val="90000"/>
              </a:lnSpc>
              <a:spcBef>
                <a:spcPts val="400"/>
              </a:spcBef>
              <a:spcAft>
                <a:spcPts val="0"/>
              </a:spcAft>
              <a:buClr>
                <a:srgbClr val="8B888C"/>
              </a:buClr>
              <a:buSzPts val="1200"/>
              <a:buNone/>
              <a:defRPr sz="1200">
                <a:solidFill>
                  <a:srgbClr val="8B888C"/>
                </a:solidFill>
              </a:defRPr>
            </a:lvl7pPr>
            <a:lvl8pPr marL="3657600" lvl="7" indent="-228600" algn="l">
              <a:lnSpc>
                <a:spcPct val="90000"/>
              </a:lnSpc>
              <a:spcBef>
                <a:spcPts val="400"/>
              </a:spcBef>
              <a:spcAft>
                <a:spcPts val="0"/>
              </a:spcAft>
              <a:buClr>
                <a:srgbClr val="8B888C"/>
              </a:buClr>
              <a:buSzPts val="1200"/>
              <a:buNone/>
              <a:defRPr sz="1200">
                <a:solidFill>
                  <a:srgbClr val="8B888C"/>
                </a:solidFill>
              </a:defRPr>
            </a:lvl8pPr>
            <a:lvl9pPr marL="4114800" lvl="8" indent="-228600" algn="l">
              <a:lnSpc>
                <a:spcPct val="90000"/>
              </a:lnSpc>
              <a:spcBef>
                <a:spcPts val="400"/>
              </a:spcBef>
              <a:spcAft>
                <a:spcPts val="0"/>
              </a:spcAft>
              <a:buClr>
                <a:srgbClr val="8B888C"/>
              </a:buClr>
              <a:buSzPts val="1200"/>
              <a:buNone/>
              <a:defRPr sz="1200">
                <a:solidFill>
                  <a:srgbClr val="8B888C"/>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Picture with statement LIGHT">
  <p:cSld name="Picture with statement LIGHT">
    <p:bg>
      <p:bgPr>
        <a:solidFill>
          <a:schemeClr val="lt1"/>
        </a:solidFill>
        <a:effectLst/>
      </p:bgPr>
    </p:bg>
    <p:spTree>
      <p:nvGrpSpPr>
        <p:cNvPr id="1" name="Shape 742"/>
        <p:cNvGrpSpPr/>
        <p:nvPr/>
      </p:nvGrpSpPr>
      <p:grpSpPr>
        <a:xfrm>
          <a:off x="0" y="0"/>
          <a:ext cx="0" cy="0"/>
          <a:chOff x="0" y="0"/>
          <a:chExt cx="0" cy="0"/>
        </a:xfrm>
      </p:grpSpPr>
      <p:sp>
        <p:nvSpPr>
          <p:cNvPr id="743" name="Google Shape;743;p73"/>
          <p:cNvSpPr>
            <a:spLocks noGrp="1"/>
          </p:cNvSpPr>
          <p:nvPr>
            <p:ph type="pic" idx="2"/>
          </p:nvPr>
        </p:nvSpPr>
        <p:spPr>
          <a:xfrm>
            <a:off x="0" y="0"/>
            <a:ext cx="9144000" cy="5143500"/>
          </a:xfrm>
          <a:prstGeom prst="rect">
            <a:avLst/>
          </a:prstGeom>
          <a:noFill/>
          <a:ln>
            <a:noFill/>
          </a:ln>
        </p:spPr>
      </p:sp>
      <p:sp>
        <p:nvSpPr>
          <p:cNvPr id="744" name="Google Shape;744;p73"/>
          <p:cNvSpPr txBox="1">
            <a:spLocks noGrp="1"/>
          </p:cNvSpPr>
          <p:nvPr>
            <p:ph type="title"/>
          </p:nvPr>
        </p:nvSpPr>
        <p:spPr>
          <a:xfrm>
            <a:off x="269874" y="1116850"/>
            <a:ext cx="3491708" cy="145450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500"/>
              <a:buFont typeface="Century Gothic"/>
              <a:buNone/>
              <a:defRPr sz="2500" b="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5" name="Google Shape;745;p73"/>
          <p:cNvSpPr txBox="1">
            <a:spLocks noGrp="1"/>
          </p:cNvSpPr>
          <p:nvPr>
            <p:ph type="body" idx="1"/>
          </p:nvPr>
        </p:nvSpPr>
        <p:spPr>
          <a:xfrm>
            <a:off x="269874" y="2694630"/>
            <a:ext cx="3491708" cy="961154"/>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accent2"/>
              </a:buClr>
              <a:buSzPts val="800"/>
              <a:buFont typeface="Century Gothic"/>
              <a:buNone/>
              <a:defRPr sz="1000" b="1">
                <a:solidFill>
                  <a:schemeClr val="accent2"/>
                </a:solidFill>
              </a:defRPr>
            </a:lvl1pPr>
            <a:lvl2pPr marL="914400" lvl="1" indent="-228600" algn="l">
              <a:lnSpc>
                <a:spcPct val="110000"/>
              </a:lnSpc>
              <a:spcBef>
                <a:spcPts val="1100"/>
              </a:spcBef>
              <a:spcAft>
                <a:spcPts val="0"/>
              </a:spcAft>
              <a:buClr>
                <a:srgbClr val="8B888C"/>
              </a:buClr>
              <a:buSzPts val="1300"/>
              <a:buNone/>
              <a:defRPr sz="1500">
                <a:solidFill>
                  <a:srgbClr val="8B888C"/>
                </a:solidFill>
              </a:defRPr>
            </a:lvl2pPr>
            <a:lvl3pPr marL="1371600" lvl="2" indent="-228600" algn="l">
              <a:lnSpc>
                <a:spcPct val="110000"/>
              </a:lnSpc>
              <a:spcBef>
                <a:spcPts val="1100"/>
              </a:spcBef>
              <a:spcAft>
                <a:spcPts val="0"/>
              </a:spcAft>
              <a:buClr>
                <a:srgbClr val="8B888C"/>
              </a:buClr>
              <a:buSzPts val="1400"/>
              <a:buNone/>
              <a:defRPr sz="1400">
                <a:solidFill>
                  <a:srgbClr val="8B888C"/>
                </a:solidFill>
              </a:defRPr>
            </a:lvl3pPr>
            <a:lvl4pPr marL="1828800" lvl="3" indent="-228600" algn="l">
              <a:lnSpc>
                <a:spcPct val="110000"/>
              </a:lnSpc>
              <a:spcBef>
                <a:spcPts val="1100"/>
              </a:spcBef>
              <a:spcAft>
                <a:spcPts val="0"/>
              </a:spcAft>
              <a:buClr>
                <a:srgbClr val="8B888C"/>
              </a:buClr>
              <a:buSzPts val="1200"/>
              <a:buNone/>
              <a:defRPr sz="1200">
                <a:solidFill>
                  <a:srgbClr val="8B888C"/>
                </a:solidFill>
              </a:defRPr>
            </a:lvl4pPr>
            <a:lvl5pPr marL="2286000" lvl="4" indent="-228600" algn="l">
              <a:lnSpc>
                <a:spcPct val="110000"/>
              </a:lnSpc>
              <a:spcBef>
                <a:spcPts val="1100"/>
              </a:spcBef>
              <a:spcAft>
                <a:spcPts val="0"/>
              </a:spcAft>
              <a:buClr>
                <a:srgbClr val="8B888C"/>
              </a:buClr>
              <a:buSzPts val="1200"/>
              <a:buNone/>
              <a:defRPr sz="1200">
                <a:solidFill>
                  <a:srgbClr val="8B888C"/>
                </a:solidFill>
              </a:defRPr>
            </a:lvl5pPr>
            <a:lvl6pPr marL="2743200" lvl="5" indent="-228600" algn="l">
              <a:lnSpc>
                <a:spcPct val="90000"/>
              </a:lnSpc>
              <a:spcBef>
                <a:spcPts val="400"/>
              </a:spcBef>
              <a:spcAft>
                <a:spcPts val="0"/>
              </a:spcAft>
              <a:buClr>
                <a:srgbClr val="8B888C"/>
              </a:buClr>
              <a:buSzPts val="1200"/>
              <a:buNone/>
              <a:defRPr sz="1200">
                <a:solidFill>
                  <a:srgbClr val="8B888C"/>
                </a:solidFill>
              </a:defRPr>
            </a:lvl6pPr>
            <a:lvl7pPr marL="3200400" lvl="6" indent="-228600" algn="l">
              <a:lnSpc>
                <a:spcPct val="90000"/>
              </a:lnSpc>
              <a:spcBef>
                <a:spcPts val="400"/>
              </a:spcBef>
              <a:spcAft>
                <a:spcPts val="0"/>
              </a:spcAft>
              <a:buClr>
                <a:srgbClr val="8B888C"/>
              </a:buClr>
              <a:buSzPts val="1200"/>
              <a:buNone/>
              <a:defRPr sz="1200">
                <a:solidFill>
                  <a:srgbClr val="8B888C"/>
                </a:solidFill>
              </a:defRPr>
            </a:lvl7pPr>
            <a:lvl8pPr marL="3657600" lvl="7" indent="-228600" algn="l">
              <a:lnSpc>
                <a:spcPct val="90000"/>
              </a:lnSpc>
              <a:spcBef>
                <a:spcPts val="400"/>
              </a:spcBef>
              <a:spcAft>
                <a:spcPts val="0"/>
              </a:spcAft>
              <a:buClr>
                <a:srgbClr val="8B888C"/>
              </a:buClr>
              <a:buSzPts val="1200"/>
              <a:buNone/>
              <a:defRPr sz="1200">
                <a:solidFill>
                  <a:srgbClr val="8B888C"/>
                </a:solidFill>
              </a:defRPr>
            </a:lvl8pPr>
            <a:lvl9pPr marL="4114800" lvl="8" indent="-228600" algn="l">
              <a:lnSpc>
                <a:spcPct val="90000"/>
              </a:lnSpc>
              <a:spcBef>
                <a:spcPts val="400"/>
              </a:spcBef>
              <a:spcAft>
                <a:spcPts val="0"/>
              </a:spcAft>
              <a:buClr>
                <a:srgbClr val="8B888C"/>
              </a:buClr>
              <a:buSzPts val="1200"/>
              <a:buNone/>
              <a:defRPr sz="1200">
                <a:solidFill>
                  <a:srgbClr val="8B888C"/>
                </a:solidFill>
              </a:defRPr>
            </a:lvl9pPr>
          </a:lstStyle>
          <a:p>
            <a:endParaRPr/>
          </a:p>
        </p:txBody>
      </p:sp>
      <p:sp>
        <p:nvSpPr>
          <p:cNvPr id="746" name="Google Shape;746;p73"/>
          <p:cNvSpPr txBox="1">
            <a:spLocks noGrp="1"/>
          </p:cNvSpPr>
          <p:nvPr>
            <p:ph type="ftr" idx="11"/>
          </p:nvPr>
        </p:nvSpPr>
        <p:spPr>
          <a:xfrm>
            <a:off x="269875" y="4770737"/>
            <a:ext cx="6372226" cy="37296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7" name="Google Shape;747;p73"/>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esktop screenshot">
  <p:cSld name="Desktop screenshot">
    <p:bg>
      <p:bgPr>
        <a:solidFill>
          <a:schemeClr val="lt1"/>
        </a:solidFill>
        <a:effectLst/>
      </p:bgPr>
    </p:bg>
    <p:spTree>
      <p:nvGrpSpPr>
        <p:cNvPr id="1" name="Shape 748"/>
        <p:cNvGrpSpPr/>
        <p:nvPr/>
      </p:nvGrpSpPr>
      <p:grpSpPr>
        <a:xfrm>
          <a:off x="0" y="0"/>
          <a:ext cx="0" cy="0"/>
          <a:chOff x="0" y="0"/>
          <a:chExt cx="0" cy="0"/>
        </a:xfrm>
      </p:grpSpPr>
      <p:pic>
        <p:nvPicPr>
          <p:cNvPr id="749" name="Google Shape;749;p74"/>
          <p:cNvPicPr preferRelativeResize="0"/>
          <p:nvPr/>
        </p:nvPicPr>
        <p:blipFill rotWithShape="1">
          <a:blip r:embed="rId2">
            <a:alphaModFix/>
          </a:blip>
          <a:srcRect/>
          <a:stretch/>
        </p:blipFill>
        <p:spPr>
          <a:xfrm>
            <a:off x="6320" y="0"/>
            <a:ext cx="9137680" cy="5142261"/>
          </a:xfrm>
          <a:prstGeom prst="rect">
            <a:avLst/>
          </a:prstGeom>
          <a:noFill/>
          <a:ln>
            <a:noFill/>
          </a:ln>
        </p:spPr>
      </p:pic>
      <p:sp>
        <p:nvSpPr>
          <p:cNvPr id="750" name="Google Shape;750;p74"/>
          <p:cNvSpPr>
            <a:spLocks noGrp="1"/>
          </p:cNvSpPr>
          <p:nvPr>
            <p:ph type="pic" idx="2"/>
          </p:nvPr>
        </p:nvSpPr>
        <p:spPr>
          <a:xfrm>
            <a:off x="1601788" y="900187"/>
            <a:ext cx="6032133" cy="3393075"/>
          </a:xfrm>
          <a:prstGeom prst="rect">
            <a:avLst/>
          </a:prstGeom>
          <a:noFill/>
          <a:ln>
            <a:noFill/>
          </a:ln>
        </p:spPr>
      </p:sp>
      <p:sp>
        <p:nvSpPr>
          <p:cNvPr id="751" name="Google Shape;751;p74"/>
          <p:cNvSpPr txBox="1">
            <a:spLocks noGrp="1"/>
          </p:cNvSpPr>
          <p:nvPr>
            <p:ph type="title"/>
          </p:nvPr>
        </p:nvSpPr>
        <p:spPr>
          <a:xfrm>
            <a:off x="269875" y="273845"/>
            <a:ext cx="6372225" cy="157910"/>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52" name="Google Shape;752;p74"/>
          <p:cNvSpPr txBox="1">
            <a:spLocks noGrp="1"/>
          </p:cNvSpPr>
          <p:nvPr>
            <p:ph type="body" idx="1"/>
          </p:nvPr>
        </p:nvSpPr>
        <p:spPr>
          <a:xfrm>
            <a:off x="269874" y="431755"/>
            <a:ext cx="6372226" cy="273845"/>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3" name="Google Shape;753;p74"/>
          <p:cNvSpPr txBox="1">
            <a:spLocks noGrp="1"/>
          </p:cNvSpPr>
          <p:nvPr>
            <p:ph type="ftr" idx="11"/>
          </p:nvPr>
        </p:nvSpPr>
        <p:spPr>
          <a:xfrm>
            <a:off x="269875" y="4770736"/>
            <a:ext cx="4320382" cy="412249"/>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4" name="Google Shape;754;p74"/>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laptop screenshot with text">
  <p:cSld name="laptop screenshot with text">
    <p:bg>
      <p:bgPr>
        <a:solidFill>
          <a:schemeClr val="lt1"/>
        </a:solidFill>
        <a:effectLst/>
      </p:bgPr>
    </p:bg>
    <p:spTree>
      <p:nvGrpSpPr>
        <p:cNvPr id="1" name="Shape 755"/>
        <p:cNvGrpSpPr/>
        <p:nvPr/>
      </p:nvGrpSpPr>
      <p:grpSpPr>
        <a:xfrm>
          <a:off x="0" y="0"/>
          <a:ext cx="0" cy="0"/>
          <a:chOff x="0" y="0"/>
          <a:chExt cx="0" cy="0"/>
        </a:xfrm>
      </p:grpSpPr>
      <p:pic>
        <p:nvPicPr>
          <p:cNvPr id="756" name="Google Shape;756;p75"/>
          <p:cNvPicPr preferRelativeResize="0"/>
          <p:nvPr/>
        </p:nvPicPr>
        <p:blipFill rotWithShape="1">
          <a:blip r:embed="rId2">
            <a:alphaModFix/>
          </a:blip>
          <a:srcRect/>
          <a:stretch/>
        </p:blipFill>
        <p:spPr>
          <a:xfrm>
            <a:off x="0" y="-3556"/>
            <a:ext cx="9146200" cy="5147056"/>
          </a:xfrm>
          <a:prstGeom prst="rect">
            <a:avLst/>
          </a:prstGeom>
          <a:noFill/>
          <a:ln>
            <a:noFill/>
          </a:ln>
        </p:spPr>
      </p:pic>
      <p:sp>
        <p:nvSpPr>
          <p:cNvPr id="757" name="Google Shape;757;p75"/>
          <p:cNvSpPr txBox="1">
            <a:spLocks noGrp="1"/>
          </p:cNvSpPr>
          <p:nvPr>
            <p:ph type="body" idx="1"/>
          </p:nvPr>
        </p:nvSpPr>
        <p:spPr>
          <a:xfrm>
            <a:off x="269875" y="1100394"/>
            <a:ext cx="3490472" cy="209336"/>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8" name="Google Shape;758;p75"/>
          <p:cNvSpPr>
            <a:spLocks noGrp="1"/>
          </p:cNvSpPr>
          <p:nvPr>
            <p:ph type="pic" idx="2"/>
          </p:nvPr>
        </p:nvSpPr>
        <p:spPr>
          <a:xfrm>
            <a:off x="4423720" y="865106"/>
            <a:ext cx="4720281" cy="3312122"/>
          </a:xfrm>
          <a:prstGeom prst="rect">
            <a:avLst/>
          </a:prstGeom>
          <a:noFill/>
          <a:ln>
            <a:noFill/>
          </a:ln>
        </p:spPr>
      </p:sp>
      <p:sp>
        <p:nvSpPr>
          <p:cNvPr id="759" name="Google Shape;759;p75"/>
          <p:cNvSpPr txBox="1">
            <a:spLocks noGrp="1"/>
          </p:cNvSpPr>
          <p:nvPr>
            <p:ph type="title"/>
          </p:nvPr>
        </p:nvSpPr>
        <p:spPr>
          <a:xfrm>
            <a:off x="269876" y="270042"/>
            <a:ext cx="5760244"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0" name="Google Shape;760;p75"/>
          <p:cNvSpPr txBox="1">
            <a:spLocks noGrp="1"/>
          </p:cNvSpPr>
          <p:nvPr>
            <p:ph type="body" idx="3"/>
          </p:nvPr>
        </p:nvSpPr>
        <p:spPr>
          <a:xfrm>
            <a:off x="269875" y="450070"/>
            <a:ext cx="5670550" cy="209336"/>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1" name="Google Shape;761;p75"/>
          <p:cNvSpPr txBox="1">
            <a:spLocks noGrp="1"/>
          </p:cNvSpPr>
          <p:nvPr>
            <p:ph type="body" idx="4"/>
          </p:nvPr>
        </p:nvSpPr>
        <p:spPr>
          <a:xfrm>
            <a:off x="269875" y="1309730"/>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2" name="Google Shape;762;p75"/>
          <p:cNvSpPr txBox="1">
            <a:spLocks noGrp="1"/>
          </p:cNvSpPr>
          <p:nvPr>
            <p:ph type="body" idx="5"/>
          </p:nvPr>
        </p:nvSpPr>
        <p:spPr>
          <a:xfrm>
            <a:off x="269874" y="2209246"/>
            <a:ext cx="3490472" cy="209336"/>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3" name="Google Shape;763;p75"/>
          <p:cNvSpPr txBox="1">
            <a:spLocks noGrp="1"/>
          </p:cNvSpPr>
          <p:nvPr>
            <p:ph type="body" idx="6"/>
          </p:nvPr>
        </p:nvSpPr>
        <p:spPr>
          <a:xfrm>
            <a:off x="269874" y="2418582"/>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4" name="Google Shape;764;p75"/>
          <p:cNvSpPr txBox="1">
            <a:spLocks noGrp="1"/>
          </p:cNvSpPr>
          <p:nvPr>
            <p:ph type="body" idx="7"/>
          </p:nvPr>
        </p:nvSpPr>
        <p:spPr>
          <a:xfrm>
            <a:off x="271111" y="3318098"/>
            <a:ext cx="3490472" cy="209336"/>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5" name="Google Shape;765;p75"/>
          <p:cNvSpPr txBox="1">
            <a:spLocks noGrp="1"/>
          </p:cNvSpPr>
          <p:nvPr>
            <p:ph type="body" idx="8"/>
          </p:nvPr>
        </p:nvSpPr>
        <p:spPr>
          <a:xfrm>
            <a:off x="271111" y="3527435"/>
            <a:ext cx="3491707"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6" name="Google Shape;766;p75"/>
          <p:cNvSpPr txBox="1">
            <a:spLocks noGrp="1"/>
          </p:cNvSpPr>
          <p:nvPr>
            <p:ph type="ftr" idx="11"/>
          </p:nvPr>
        </p:nvSpPr>
        <p:spPr>
          <a:xfrm>
            <a:off x="269876" y="4770737"/>
            <a:ext cx="5482339" cy="258077"/>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7" name="Google Shape;767;p75"/>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esktop screenshot with text">
  <p:cSld name="Desktop screenshot with text">
    <p:bg>
      <p:bgPr>
        <a:solidFill>
          <a:schemeClr val="lt1"/>
        </a:solidFill>
        <a:effectLst/>
      </p:bgPr>
    </p:bg>
    <p:spTree>
      <p:nvGrpSpPr>
        <p:cNvPr id="1" name="Shape 768"/>
        <p:cNvGrpSpPr/>
        <p:nvPr/>
      </p:nvGrpSpPr>
      <p:grpSpPr>
        <a:xfrm>
          <a:off x="0" y="0"/>
          <a:ext cx="0" cy="0"/>
          <a:chOff x="0" y="0"/>
          <a:chExt cx="0" cy="0"/>
        </a:xfrm>
      </p:grpSpPr>
      <p:pic>
        <p:nvPicPr>
          <p:cNvPr id="769" name="Google Shape;769;p76"/>
          <p:cNvPicPr preferRelativeResize="0"/>
          <p:nvPr/>
        </p:nvPicPr>
        <p:blipFill rotWithShape="1">
          <a:blip r:embed="rId2">
            <a:alphaModFix/>
          </a:blip>
          <a:srcRect/>
          <a:stretch/>
        </p:blipFill>
        <p:spPr>
          <a:xfrm>
            <a:off x="0" y="-3556"/>
            <a:ext cx="9146200" cy="5147056"/>
          </a:xfrm>
          <a:prstGeom prst="rect">
            <a:avLst/>
          </a:prstGeom>
          <a:noFill/>
          <a:ln>
            <a:noFill/>
          </a:ln>
        </p:spPr>
      </p:pic>
      <p:sp>
        <p:nvSpPr>
          <p:cNvPr id="770" name="Google Shape;770;p76"/>
          <p:cNvSpPr txBox="1">
            <a:spLocks noGrp="1"/>
          </p:cNvSpPr>
          <p:nvPr>
            <p:ph type="body" idx="1"/>
          </p:nvPr>
        </p:nvSpPr>
        <p:spPr>
          <a:xfrm>
            <a:off x="269875" y="1100394"/>
            <a:ext cx="2159030" cy="209336"/>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1" name="Google Shape;771;p76"/>
          <p:cNvSpPr>
            <a:spLocks noGrp="1"/>
          </p:cNvSpPr>
          <p:nvPr>
            <p:ph type="pic" idx="2"/>
          </p:nvPr>
        </p:nvSpPr>
        <p:spPr>
          <a:xfrm>
            <a:off x="3249828" y="1100394"/>
            <a:ext cx="5498756" cy="3070567"/>
          </a:xfrm>
          <a:prstGeom prst="rect">
            <a:avLst/>
          </a:prstGeom>
          <a:noFill/>
          <a:ln>
            <a:noFill/>
          </a:ln>
        </p:spPr>
      </p:sp>
      <p:sp>
        <p:nvSpPr>
          <p:cNvPr id="772" name="Google Shape;772;p76"/>
          <p:cNvSpPr txBox="1">
            <a:spLocks noGrp="1"/>
          </p:cNvSpPr>
          <p:nvPr>
            <p:ph type="title"/>
          </p:nvPr>
        </p:nvSpPr>
        <p:spPr>
          <a:xfrm>
            <a:off x="269876" y="270042"/>
            <a:ext cx="5670550"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3" name="Google Shape;773;p76"/>
          <p:cNvSpPr txBox="1">
            <a:spLocks noGrp="1"/>
          </p:cNvSpPr>
          <p:nvPr>
            <p:ph type="body" idx="3"/>
          </p:nvPr>
        </p:nvSpPr>
        <p:spPr>
          <a:xfrm>
            <a:off x="269875" y="450070"/>
            <a:ext cx="5670550" cy="219702"/>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4" name="Google Shape;774;p76"/>
          <p:cNvSpPr txBox="1">
            <a:spLocks noGrp="1"/>
          </p:cNvSpPr>
          <p:nvPr>
            <p:ph type="body" idx="4"/>
          </p:nvPr>
        </p:nvSpPr>
        <p:spPr>
          <a:xfrm>
            <a:off x="269875" y="1309730"/>
            <a:ext cx="215979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5" name="Google Shape;775;p76"/>
          <p:cNvSpPr txBox="1">
            <a:spLocks noGrp="1"/>
          </p:cNvSpPr>
          <p:nvPr>
            <p:ph type="body" idx="5"/>
          </p:nvPr>
        </p:nvSpPr>
        <p:spPr>
          <a:xfrm>
            <a:off x="269875" y="2209246"/>
            <a:ext cx="2159030" cy="209336"/>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6" name="Google Shape;776;p76"/>
          <p:cNvSpPr txBox="1">
            <a:spLocks noGrp="1"/>
          </p:cNvSpPr>
          <p:nvPr>
            <p:ph type="body" idx="6"/>
          </p:nvPr>
        </p:nvSpPr>
        <p:spPr>
          <a:xfrm>
            <a:off x="269874" y="2418582"/>
            <a:ext cx="215979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7" name="Google Shape;777;p76"/>
          <p:cNvSpPr txBox="1">
            <a:spLocks noGrp="1"/>
          </p:cNvSpPr>
          <p:nvPr>
            <p:ph type="body" idx="7"/>
          </p:nvPr>
        </p:nvSpPr>
        <p:spPr>
          <a:xfrm>
            <a:off x="271111" y="3318098"/>
            <a:ext cx="2159030" cy="209336"/>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8" name="Google Shape;778;p76"/>
          <p:cNvSpPr txBox="1">
            <a:spLocks noGrp="1"/>
          </p:cNvSpPr>
          <p:nvPr>
            <p:ph type="body" idx="8"/>
          </p:nvPr>
        </p:nvSpPr>
        <p:spPr>
          <a:xfrm>
            <a:off x="271111" y="3527435"/>
            <a:ext cx="2159794" cy="60334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9" name="Google Shape;779;p76"/>
          <p:cNvSpPr txBox="1">
            <a:spLocks noGrp="1"/>
          </p:cNvSpPr>
          <p:nvPr>
            <p:ph type="ftr" idx="11"/>
          </p:nvPr>
        </p:nvSpPr>
        <p:spPr>
          <a:xfrm>
            <a:off x="269876" y="4770737"/>
            <a:ext cx="5482339" cy="258077"/>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0" name="Google Shape;780;p76"/>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ingle chart">
  <p:cSld name="Single chart">
    <p:bg>
      <p:bgPr>
        <a:solidFill>
          <a:schemeClr val="lt1"/>
        </a:solidFill>
        <a:effectLst/>
      </p:bgPr>
    </p:bg>
    <p:spTree>
      <p:nvGrpSpPr>
        <p:cNvPr id="1" name="Shape 781"/>
        <p:cNvGrpSpPr/>
        <p:nvPr/>
      </p:nvGrpSpPr>
      <p:grpSpPr>
        <a:xfrm>
          <a:off x="0" y="0"/>
          <a:ext cx="0" cy="0"/>
          <a:chOff x="0" y="0"/>
          <a:chExt cx="0" cy="0"/>
        </a:xfrm>
      </p:grpSpPr>
      <p:sp>
        <p:nvSpPr>
          <p:cNvPr id="782" name="Google Shape;782;p77"/>
          <p:cNvSpPr txBox="1">
            <a:spLocks noGrp="1"/>
          </p:cNvSpPr>
          <p:nvPr>
            <p:ph type="body" idx="1"/>
          </p:nvPr>
        </p:nvSpPr>
        <p:spPr>
          <a:xfrm>
            <a:off x="269876" y="1095544"/>
            <a:ext cx="7200106" cy="3493992"/>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3" name="Google Shape;783;p77"/>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84" name="Google Shape;784;p77"/>
          <p:cNvSpPr txBox="1">
            <a:spLocks noGrp="1"/>
          </p:cNvSpPr>
          <p:nvPr>
            <p:ph type="body" idx="2"/>
          </p:nvPr>
        </p:nvSpPr>
        <p:spPr>
          <a:xfrm>
            <a:off x="269874" y="450070"/>
            <a:ext cx="6372226" cy="181200"/>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5" name="Google Shape;785;p77"/>
          <p:cNvSpPr txBox="1">
            <a:spLocks noGrp="1"/>
          </p:cNvSpPr>
          <p:nvPr>
            <p:ph type="ftr" idx="11"/>
          </p:nvPr>
        </p:nvSpPr>
        <p:spPr>
          <a:xfrm>
            <a:off x="269875" y="4770736"/>
            <a:ext cx="432038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6" name="Google Shape;786;p77"/>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 chart comparison">
  <p:cSld name="2 chart comparison">
    <p:bg>
      <p:bgPr>
        <a:solidFill>
          <a:schemeClr val="lt1"/>
        </a:solidFill>
        <a:effectLst/>
      </p:bgPr>
    </p:bg>
    <p:spTree>
      <p:nvGrpSpPr>
        <p:cNvPr id="1" name="Shape 787"/>
        <p:cNvGrpSpPr/>
        <p:nvPr/>
      </p:nvGrpSpPr>
      <p:grpSpPr>
        <a:xfrm>
          <a:off x="0" y="0"/>
          <a:ext cx="0" cy="0"/>
          <a:chOff x="0" y="0"/>
          <a:chExt cx="0" cy="0"/>
        </a:xfrm>
      </p:grpSpPr>
      <p:sp>
        <p:nvSpPr>
          <p:cNvPr id="788" name="Google Shape;788;p78"/>
          <p:cNvSpPr txBox="1">
            <a:spLocks noGrp="1"/>
          </p:cNvSpPr>
          <p:nvPr>
            <p:ph type="body" idx="1"/>
          </p:nvPr>
        </p:nvSpPr>
        <p:spPr>
          <a:xfrm>
            <a:off x="279815" y="1366429"/>
            <a:ext cx="4219954" cy="3153106"/>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9" name="Google Shape;789;p78"/>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90" name="Google Shape;790;p78"/>
          <p:cNvSpPr txBox="1">
            <a:spLocks noGrp="1"/>
          </p:cNvSpPr>
          <p:nvPr>
            <p:ph type="body" idx="2"/>
          </p:nvPr>
        </p:nvSpPr>
        <p:spPr>
          <a:xfrm>
            <a:off x="269874" y="450069"/>
            <a:ext cx="6372226" cy="251202"/>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1" name="Google Shape;791;p78"/>
          <p:cNvSpPr txBox="1">
            <a:spLocks noGrp="1"/>
          </p:cNvSpPr>
          <p:nvPr>
            <p:ph type="body" idx="3"/>
          </p:nvPr>
        </p:nvSpPr>
        <p:spPr>
          <a:xfrm>
            <a:off x="269875" y="1095544"/>
            <a:ext cx="5670550" cy="265633"/>
          </a:xfrm>
          <a:prstGeom prst="rect">
            <a:avLst/>
          </a:prstGeom>
          <a:noFill/>
          <a:ln>
            <a:noFill/>
          </a:ln>
        </p:spPr>
        <p:txBody>
          <a:bodyPr spcFirstLastPara="1" wrap="square" lIns="0"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2" name="Google Shape;792;p78"/>
          <p:cNvSpPr txBox="1">
            <a:spLocks noGrp="1"/>
          </p:cNvSpPr>
          <p:nvPr>
            <p:ph type="ftr" idx="11"/>
          </p:nvPr>
        </p:nvSpPr>
        <p:spPr>
          <a:xfrm>
            <a:off x="269875" y="4770736"/>
            <a:ext cx="432038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3" name="Google Shape;793;p78"/>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94" name="Google Shape;794;p78"/>
          <p:cNvSpPr txBox="1">
            <a:spLocks noGrp="1"/>
          </p:cNvSpPr>
          <p:nvPr>
            <p:ph type="body" idx="4"/>
          </p:nvPr>
        </p:nvSpPr>
        <p:spPr>
          <a:xfrm>
            <a:off x="4590257" y="1366429"/>
            <a:ext cx="4266406" cy="3153106"/>
          </a:xfrm>
          <a:prstGeom prst="rect">
            <a:avLst/>
          </a:prstGeom>
          <a:noFill/>
          <a:ln>
            <a:noFill/>
          </a:ln>
        </p:spPr>
        <p:txBody>
          <a:bodyPr spcFirstLastPara="1" wrap="square" lIns="68575"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4 chart comparison">
  <p:cSld name="4 chart comparison">
    <p:bg>
      <p:bgPr>
        <a:solidFill>
          <a:schemeClr val="lt1"/>
        </a:solidFill>
        <a:effectLst/>
      </p:bgPr>
    </p:bg>
    <p:spTree>
      <p:nvGrpSpPr>
        <p:cNvPr id="1" name="Shape 795"/>
        <p:cNvGrpSpPr/>
        <p:nvPr/>
      </p:nvGrpSpPr>
      <p:grpSpPr>
        <a:xfrm>
          <a:off x="0" y="0"/>
          <a:ext cx="0" cy="0"/>
          <a:chOff x="0" y="0"/>
          <a:chExt cx="0" cy="0"/>
        </a:xfrm>
      </p:grpSpPr>
      <p:sp>
        <p:nvSpPr>
          <p:cNvPr id="796" name="Google Shape;796;p79"/>
          <p:cNvSpPr txBox="1">
            <a:spLocks noGrp="1"/>
          </p:cNvSpPr>
          <p:nvPr>
            <p:ph type="body" idx="1"/>
          </p:nvPr>
        </p:nvSpPr>
        <p:spPr>
          <a:xfrm>
            <a:off x="279815" y="1095544"/>
            <a:ext cx="3420000" cy="1579244"/>
          </a:xfrm>
          <a:prstGeom prst="rect">
            <a:avLst/>
          </a:prstGeom>
          <a:noFill/>
          <a:ln>
            <a:noFill/>
          </a:ln>
        </p:spPr>
        <p:txBody>
          <a:bodyPr spcFirstLastPara="1" wrap="square" lIns="68575"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7" name="Google Shape;797;p79"/>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98" name="Google Shape;798;p79"/>
          <p:cNvSpPr txBox="1">
            <a:spLocks noGrp="1"/>
          </p:cNvSpPr>
          <p:nvPr>
            <p:ph type="body" idx="2"/>
          </p:nvPr>
        </p:nvSpPr>
        <p:spPr>
          <a:xfrm>
            <a:off x="269874" y="450069"/>
            <a:ext cx="6372226" cy="36373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9" name="Google Shape;799;p79"/>
          <p:cNvSpPr txBox="1">
            <a:spLocks noGrp="1"/>
          </p:cNvSpPr>
          <p:nvPr>
            <p:ph type="ftr" idx="11"/>
          </p:nvPr>
        </p:nvSpPr>
        <p:spPr>
          <a:xfrm>
            <a:off x="269875" y="4770736"/>
            <a:ext cx="432038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0" name="Google Shape;800;p79"/>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01" name="Google Shape;801;p79"/>
          <p:cNvSpPr txBox="1">
            <a:spLocks noGrp="1"/>
          </p:cNvSpPr>
          <p:nvPr>
            <p:ph type="body" idx="3"/>
          </p:nvPr>
        </p:nvSpPr>
        <p:spPr>
          <a:xfrm>
            <a:off x="3988781" y="1095544"/>
            <a:ext cx="3420000" cy="1579244"/>
          </a:xfrm>
          <a:prstGeom prst="rect">
            <a:avLst/>
          </a:prstGeom>
          <a:noFill/>
          <a:ln>
            <a:noFill/>
          </a:ln>
        </p:spPr>
        <p:txBody>
          <a:bodyPr spcFirstLastPara="1" wrap="square" lIns="68575"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2" name="Google Shape;802;p79"/>
          <p:cNvSpPr txBox="1">
            <a:spLocks noGrp="1"/>
          </p:cNvSpPr>
          <p:nvPr>
            <p:ph type="body" idx="4"/>
          </p:nvPr>
        </p:nvSpPr>
        <p:spPr>
          <a:xfrm>
            <a:off x="269875" y="2795603"/>
            <a:ext cx="3420000" cy="1579244"/>
          </a:xfrm>
          <a:prstGeom prst="rect">
            <a:avLst/>
          </a:prstGeom>
          <a:noFill/>
          <a:ln>
            <a:noFill/>
          </a:ln>
        </p:spPr>
        <p:txBody>
          <a:bodyPr spcFirstLastPara="1" wrap="square" lIns="68575"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3" name="Google Shape;803;p79"/>
          <p:cNvSpPr txBox="1">
            <a:spLocks noGrp="1"/>
          </p:cNvSpPr>
          <p:nvPr>
            <p:ph type="body" idx="5"/>
          </p:nvPr>
        </p:nvSpPr>
        <p:spPr>
          <a:xfrm>
            <a:off x="3978841" y="2795603"/>
            <a:ext cx="3420000" cy="1579244"/>
          </a:xfrm>
          <a:prstGeom prst="rect">
            <a:avLst/>
          </a:prstGeom>
          <a:noFill/>
          <a:ln>
            <a:noFill/>
          </a:ln>
        </p:spPr>
        <p:txBody>
          <a:bodyPr spcFirstLastPara="1" wrap="square" lIns="68575"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307">
          <p15:clr>
            <a:srgbClr val="FBAE40"/>
          </p15:clr>
        </p15:guide>
        <p15:guide id="2" orient="horz" pos="2642">
          <p15:clr>
            <a:srgbClr val="FBAE40"/>
          </p15:clr>
        </p15:guide>
        <p15:guide id="3" orient="horz" pos="292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Piecharts">
  <p:cSld name="Piecharts">
    <p:bg>
      <p:bgPr>
        <a:solidFill>
          <a:schemeClr val="lt1"/>
        </a:solidFill>
        <a:effectLst/>
      </p:bgPr>
    </p:bg>
    <p:spTree>
      <p:nvGrpSpPr>
        <p:cNvPr id="1" name="Shape 804"/>
        <p:cNvGrpSpPr/>
        <p:nvPr/>
      </p:nvGrpSpPr>
      <p:grpSpPr>
        <a:xfrm>
          <a:off x="0" y="0"/>
          <a:ext cx="0" cy="0"/>
          <a:chOff x="0" y="0"/>
          <a:chExt cx="0" cy="0"/>
        </a:xfrm>
      </p:grpSpPr>
      <p:sp>
        <p:nvSpPr>
          <p:cNvPr id="805" name="Google Shape;805;p80"/>
          <p:cNvSpPr txBox="1">
            <a:spLocks noGrp="1"/>
          </p:cNvSpPr>
          <p:nvPr>
            <p:ph type="body" idx="1"/>
          </p:nvPr>
        </p:nvSpPr>
        <p:spPr>
          <a:xfrm>
            <a:off x="269876" y="1095544"/>
            <a:ext cx="2098027" cy="1579244"/>
          </a:xfrm>
          <a:prstGeom prst="rect">
            <a:avLst/>
          </a:prstGeom>
          <a:noFill/>
          <a:ln>
            <a:noFill/>
          </a:ln>
        </p:spPr>
        <p:txBody>
          <a:bodyPr spcFirstLastPara="1" wrap="square" lIns="68575"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6" name="Google Shape;806;p80"/>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7" name="Google Shape;807;p80"/>
          <p:cNvSpPr txBox="1">
            <a:spLocks noGrp="1"/>
          </p:cNvSpPr>
          <p:nvPr>
            <p:ph type="body" idx="2"/>
          </p:nvPr>
        </p:nvSpPr>
        <p:spPr>
          <a:xfrm>
            <a:off x="269874" y="450069"/>
            <a:ext cx="6372226" cy="36373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8" name="Google Shape;808;p80"/>
          <p:cNvSpPr txBox="1">
            <a:spLocks noGrp="1"/>
          </p:cNvSpPr>
          <p:nvPr>
            <p:ph type="ftr" idx="11"/>
          </p:nvPr>
        </p:nvSpPr>
        <p:spPr>
          <a:xfrm>
            <a:off x="269875" y="4770736"/>
            <a:ext cx="432038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9" name="Google Shape;809;p80"/>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10" name="Google Shape;810;p80"/>
          <p:cNvSpPr txBox="1">
            <a:spLocks noGrp="1"/>
          </p:cNvSpPr>
          <p:nvPr>
            <p:ph type="body" idx="3"/>
          </p:nvPr>
        </p:nvSpPr>
        <p:spPr>
          <a:xfrm>
            <a:off x="3149600" y="1113199"/>
            <a:ext cx="2098027" cy="1579244"/>
          </a:xfrm>
          <a:prstGeom prst="rect">
            <a:avLst/>
          </a:prstGeom>
          <a:noFill/>
          <a:ln>
            <a:noFill/>
          </a:ln>
        </p:spPr>
        <p:txBody>
          <a:bodyPr spcFirstLastPara="1" wrap="square" lIns="68575"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1" name="Google Shape;811;p80"/>
          <p:cNvSpPr txBox="1">
            <a:spLocks noGrp="1"/>
          </p:cNvSpPr>
          <p:nvPr>
            <p:ph type="body" idx="4"/>
          </p:nvPr>
        </p:nvSpPr>
        <p:spPr>
          <a:xfrm>
            <a:off x="259935" y="2795603"/>
            <a:ext cx="2098027" cy="1579244"/>
          </a:xfrm>
          <a:prstGeom prst="rect">
            <a:avLst/>
          </a:prstGeom>
          <a:noFill/>
          <a:ln>
            <a:noFill/>
          </a:ln>
        </p:spPr>
        <p:txBody>
          <a:bodyPr spcFirstLastPara="1" wrap="square" lIns="68575"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2" name="Google Shape;812;p80"/>
          <p:cNvSpPr txBox="1">
            <a:spLocks noGrp="1"/>
          </p:cNvSpPr>
          <p:nvPr>
            <p:ph type="body" idx="5"/>
          </p:nvPr>
        </p:nvSpPr>
        <p:spPr>
          <a:xfrm>
            <a:off x="3139661" y="2813258"/>
            <a:ext cx="2098027" cy="1579244"/>
          </a:xfrm>
          <a:prstGeom prst="rect">
            <a:avLst/>
          </a:prstGeom>
          <a:noFill/>
          <a:ln>
            <a:noFill/>
          </a:ln>
        </p:spPr>
        <p:txBody>
          <a:bodyPr spcFirstLastPara="1" wrap="square" lIns="68575"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3" name="Google Shape;813;p80"/>
          <p:cNvSpPr txBox="1">
            <a:spLocks noGrp="1"/>
          </p:cNvSpPr>
          <p:nvPr>
            <p:ph type="body" idx="6"/>
          </p:nvPr>
        </p:nvSpPr>
        <p:spPr>
          <a:xfrm>
            <a:off x="6040059" y="1113199"/>
            <a:ext cx="2098027" cy="1579244"/>
          </a:xfrm>
          <a:prstGeom prst="rect">
            <a:avLst/>
          </a:prstGeom>
          <a:noFill/>
          <a:ln>
            <a:noFill/>
          </a:ln>
        </p:spPr>
        <p:txBody>
          <a:bodyPr spcFirstLastPara="1" wrap="square" lIns="68575"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4" name="Google Shape;814;p80"/>
          <p:cNvSpPr txBox="1">
            <a:spLocks noGrp="1"/>
          </p:cNvSpPr>
          <p:nvPr>
            <p:ph type="body" idx="7"/>
          </p:nvPr>
        </p:nvSpPr>
        <p:spPr>
          <a:xfrm>
            <a:off x="6030120" y="2813258"/>
            <a:ext cx="2098027" cy="1579244"/>
          </a:xfrm>
          <a:prstGeom prst="rect">
            <a:avLst/>
          </a:prstGeom>
          <a:noFill/>
          <a:ln>
            <a:noFill/>
          </a:ln>
        </p:spPr>
        <p:txBody>
          <a:bodyPr spcFirstLastPara="1" wrap="square" lIns="68575" tIns="34275" rIns="68575" bIns="34275" anchor="t" anchorCtr="0">
            <a:normAutofit/>
          </a:bodyPr>
          <a:lstStyle>
            <a:lvl1pPr marL="457200" marR="0" lvl="0" indent="-228600" algn="l">
              <a:lnSpc>
                <a:spcPct val="110000"/>
              </a:lnSpc>
              <a:spcBef>
                <a:spcPts val="1100"/>
              </a:spcBef>
              <a:spcAft>
                <a:spcPts val="0"/>
              </a:spcAft>
              <a:buClr>
                <a:schemeClr val="dk1"/>
              </a:buClr>
              <a:buSzPts val="800"/>
              <a:buFont typeface="Century Gothic"/>
              <a:buNone/>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307">
          <p15:clr>
            <a:srgbClr val="FBAE40"/>
          </p15:clr>
        </p15:guide>
        <p15:guide id="2" orient="horz" pos="2642">
          <p15:clr>
            <a:srgbClr val="FBAE40"/>
          </p15:clr>
        </p15:guide>
        <p15:guide id="3" orient="horz" pos="292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15"/>
        <p:cNvGrpSpPr/>
        <p:nvPr/>
      </p:nvGrpSpPr>
      <p:grpSpPr>
        <a:xfrm>
          <a:off x="0" y="0"/>
          <a:ext cx="0" cy="0"/>
          <a:chOff x="0" y="0"/>
          <a:chExt cx="0" cy="0"/>
        </a:xfrm>
      </p:grpSpPr>
      <p:sp>
        <p:nvSpPr>
          <p:cNvPr id="816" name="Google Shape;816;p81"/>
          <p:cNvSpPr txBox="1">
            <a:spLocks noGrp="1"/>
          </p:cNvSpPr>
          <p:nvPr>
            <p:ph type="title"/>
          </p:nvPr>
        </p:nvSpPr>
        <p:spPr>
          <a:xfrm>
            <a:off x="269876" y="270041"/>
            <a:ext cx="6372224" cy="284876"/>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400"/>
              <a:buFont typeface="Century Gothic"/>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7" name="Google Shape;817;p81"/>
          <p:cNvSpPr txBox="1">
            <a:spLocks noGrp="1"/>
          </p:cNvSpPr>
          <p:nvPr>
            <p:ph type="ftr" idx="11"/>
          </p:nvPr>
        </p:nvSpPr>
        <p:spPr>
          <a:xfrm>
            <a:off x="269875" y="4766547"/>
            <a:ext cx="466363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8" name="Google Shape;818;p81"/>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19" name="Google Shape;819;p81"/>
          <p:cNvSpPr txBox="1">
            <a:spLocks noGrp="1"/>
          </p:cNvSpPr>
          <p:nvPr>
            <p:ph type="body" idx="1"/>
          </p:nvPr>
        </p:nvSpPr>
        <p:spPr>
          <a:xfrm>
            <a:off x="269874" y="554917"/>
            <a:ext cx="6372226" cy="36373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1200"/>
              <a:buFont typeface="Century Gothic"/>
              <a:buNone/>
              <a:defRPr sz="1400" b="0">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DARK">
  <p:cSld name="Title Only DARK">
    <p:bg>
      <p:bgPr>
        <a:solidFill>
          <a:schemeClr val="dk1"/>
        </a:solidFill>
        <a:effectLst/>
      </p:bgPr>
    </p:bg>
    <p:spTree>
      <p:nvGrpSpPr>
        <p:cNvPr id="1" name="Shape 820"/>
        <p:cNvGrpSpPr/>
        <p:nvPr/>
      </p:nvGrpSpPr>
      <p:grpSpPr>
        <a:xfrm>
          <a:off x="0" y="0"/>
          <a:ext cx="0" cy="0"/>
          <a:chOff x="0" y="0"/>
          <a:chExt cx="0" cy="0"/>
        </a:xfrm>
      </p:grpSpPr>
      <p:sp>
        <p:nvSpPr>
          <p:cNvPr id="821" name="Google Shape;821;p82"/>
          <p:cNvSpPr txBox="1">
            <a:spLocks noGrp="1"/>
          </p:cNvSpPr>
          <p:nvPr>
            <p:ph type="title"/>
          </p:nvPr>
        </p:nvSpPr>
        <p:spPr>
          <a:xfrm>
            <a:off x="269876" y="270041"/>
            <a:ext cx="6372224" cy="284876"/>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400"/>
              <a:buFont typeface="Century Gothic"/>
              <a:buNone/>
              <a:defRPr sz="1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2" name="Google Shape;822;p82"/>
          <p:cNvSpPr txBox="1">
            <a:spLocks noGrp="1"/>
          </p:cNvSpPr>
          <p:nvPr>
            <p:ph type="ftr" idx="11"/>
          </p:nvPr>
        </p:nvSpPr>
        <p:spPr>
          <a:xfrm>
            <a:off x="269875" y="4766547"/>
            <a:ext cx="4663632" cy="175223"/>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3" name="Google Shape;823;p82"/>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824" name="Google Shape;824;p82"/>
          <p:cNvSpPr txBox="1">
            <a:spLocks noGrp="1"/>
          </p:cNvSpPr>
          <p:nvPr>
            <p:ph type="body" idx="1"/>
          </p:nvPr>
        </p:nvSpPr>
        <p:spPr>
          <a:xfrm>
            <a:off x="269874" y="554917"/>
            <a:ext cx="6372226" cy="36373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1200"/>
              <a:buFont typeface="Century Gothic"/>
              <a:buNone/>
              <a:defRPr sz="1400"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5"/>
        <p:cNvGrpSpPr/>
        <p:nvPr/>
      </p:nvGrpSpPr>
      <p:grpSpPr>
        <a:xfrm>
          <a:off x="0" y="0"/>
          <a:ext cx="0" cy="0"/>
          <a:chOff x="0" y="0"/>
          <a:chExt cx="0" cy="0"/>
        </a:xfrm>
      </p:grpSpPr>
      <p:sp>
        <p:nvSpPr>
          <p:cNvPr id="826" name="Google Shape;826;p83"/>
          <p:cNvSpPr txBox="1">
            <a:spLocks noGrp="1"/>
          </p:cNvSpPr>
          <p:nvPr>
            <p:ph type="ftr" idx="11"/>
          </p:nvPr>
        </p:nvSpPr>
        <p:spPr>
          <a:xfrm>
            <a:off x="269875" y="4766547"/>
            <a:ext cx="3983149" cy="70685"/>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7" name="Google Shape;827;p83"/>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tory">
  <p:cSld name="Story">
    <p:bg>
      <p:bgPr>
        <a:solidFill>
          <a:schemeClr val="dk1"/>
        </a:solidFill>
        <a:effectLst/>
      </p:bgPr>
    </p:bg>
    <p:spTree>
      <p:nvGrpSpPr>
        <p:cNvPr id="1" name="Shape 828"/>
        <p:cNvGrpSpPr/>
        <p:nvPr/>
      </p:nvGrpSpPr>
      <p:grpSpPr>
        <a:xfrm>
          <a:off x="0" y="0"/>
          <a:ext cx="0" cy="0"/>
          <a:chOff x="0" y="0"/>
          <a:chExt cx="0" cy="0"/>
        </a:xfrm>
      </p:grpSpPr>
      <p:sp>
        <p:nvSpPr>
          <p:cNvPr id="829" name="Google Shape;829;p84"/>
          <p:cNvSpPr/>
          <p:nvPr/>
        </p:nvSpPr>
        <p:spPr>
          <a:xfrm>
            <a:off x="6034486" y="0"/>
            <a:ext cx="3126977" cy="5143500"/>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dk1"/>
              </a:solidFill>
              <a:latin typeface="Century Gothic"/>
              <a:ea typeface="Century Gothic"/>
              <a:cs typeface="Century Gothic"/>
              <a:sym typeface="Century Gothic"/>
            </a:endParaRPr>
          </a:p>
        </p:txBody>
      </p:sp>
      <p:sp>
        <p:nvSpPr>
          <p:cNvPr id="830" name="Google Shape;830;p84"/>
          <p:cNvSpPr/>
          <p:nvPr/>
        </p:nvSpPr>
        <p:spPr>
          <a:xfrm>
            <a:off x="-17463" y="0"/>
            <a:ext cx="3077369" cy="51435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dk1"/>
              </a:solidFill>
              <a:latin typeface="Century Gothic"/>
              <a:ea typeface="Century Gothic"/>
              <a:cs typeface="Century Gothic"/>
              <a:sym typeface="Century Gothic"/>
            </a:endParaRPr>
          </a:p>
        </p:txBody>
      </p:sp>
      <p:sp>
        <p:nvSpPr>
          <p:cNvPr id="831" name="Google Shape;831;p84"/>
          <p:cNvSpPr/>
          <p:nvPr/>
        </p:nvSpPr>
        <p:spPr>
          <a:xfrm>
            <a:off x="3024584" y="0"/>
            <a:ext cx="3077369"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dk1"/>
              </a:solidFill>
              <a:latin typeface="Century Gothic"/>
              <a:ea typeface="Century Gothic"/>
              <a:cs typeface="Century Gothic"/>
              <a:sym typeface="Century Gothic"/>
            </a:endParaRPr>
          </a:p>
        </p:txBody>
      </p:sp>
      <p:sp>
        <p:nvSpPr>
          <p:cNvPr id="832" name="Google Shape;832;p84"/>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dk1"/>
                </a:solidFill>
                <a:latin typeface="Century Gothic"/>
                <a:ea typeface="Century Gothic"/>
                <a:cs typeface="Century Gothic"/>
                <a:sym typeface="Century Gothic"/>
              </a:defRPr>
            </a:lvl1pPr>
            <a:lvl2pPr marL="0" lvl="1" indent="0" algn="r">
              <a:spcBef>
                <a:spcPts val="0"/>
              </a:spcBef>
              <a:buNone/>
              <a:defRPr sz="600" b="1">
                <a:solidFill>
                  <a:schemeClr val="dk1"/>
                </a:solidFill>
                <a:latin typeface="Century Gothic"/>
                <a:ea typeface="Century Gothic"/>
                <a:cs typeface="Century Gothic"/>
                <a:sym typeface="Century Gothic"/>
              </a:defRPr>
            </a:lvl2pPr>
            <a:lvl3pPr marL="0" lvl="2" indent="0" algn="r">
              <a:spcBef>
                <a:spcPts val="0"/>
              </a:spcBef>
              <a:buNone/>
              <a:defRPr sz="600" b="1">
                <a:solidFill>
                  <a:schemeClr val="dk1"/>
                </a:solidFill>
                <a:latin typeface="Century Gothic"/>
                <a:ea typeface="Century Gothic"/>
                <a:cs typeface="Century Gothic"/>
                <a:sym typeface="Century Gothic"/>
              </a:defRPr>
            </a:lvl3pPr>
            <a:lvl4pPr marL="0" lvl="3" indent="0" algn="r">
              <a:spcBef>
                <a:spcPts val="0"/>
              </a:spcBef>
              <a:buNone/>
              <a:defRPr sz="600" b="1">
                <a:solidFill>
                  <a:schemeClr val="dk1"/>
                </a:solidFill>
                <a:latin typeface="Century Gothic"/>
                <a:ea typeface="Century Gothic"/>
                <a:cs typeface="Century Gothic"/>
                <a:sym typeface="Century Gothic"/>
              </a:defRPr>
            </a:lvl4pPr>
            <a:lvl5pPr marL="0" lvl="4" indent="0" algn="r">
              <a:spcBef>
                <a:spcPts val="0"/>
              </a:spcBef>
              <a:buNone/>
              <a:defRPr sz="600" b="1">
                <a:solidFill>
                  <a:schemeClr val="dk1"/>
                </a:solidFill>
                <a:latin typeface="Century Gothic"/>
                <a:ea typeface="Century Gothic"/>
                <a:cs typeface="Century Gothic"/>
                <a:sym typeface="Century Gothic"/>
              </a:defRPr>
            </a:lvl5pPr>
            <a:lvl6pPr marL="0" lvl="5" indent="0" algn="r">
              <a:spcBef>
                <a:spcPts val="0"/>
              </a:spcBef>
              <a:buNone/>
              <a:defRPr sz="600" b="1">
                <a:solidFill>
                  <a:schemeClr val="dk1"/>
                </a:solidFill>
                <a:latin typeface="Century Gothic"/>
                <a:ea typeface="Century Gothic"/>
                <a:cs typeface="Century Gothic"/>
                <a:sym typeface="Century Gothic"/>
              </a:defRPr>
            </a:lvl6pPr>
            <a:lvl7pPr marL="0" lvl="6" indent="0" algn="r">
              <a:spcBef>
                <a:spcPts val="0"/>
              </a:spcBef>
              <a:buNone/>
              <a:defRPr sz="600" b="1">
                <a:solidFill>
                  <a:schemeClr val="dk1"/>
                </a:solidFill>
                <a:latin typeface="Century Gothic"/>
                <a:ea typeface="Century Gothic"/>
                <a:cs typeface="Century Gothic"/>
                <a:sym typeface="Century Gothic"/>
              </a:defRPr>
            </a:lvl7pPr>
            <a:lvl8pPr marL="0" lvl="7" indent="0" algn="r">
              <a:spcBef>
                <a:spcPts val="0"/>
              </a:spcBef>
              <a:buNone/>
              <a:defRPr sz="600" b="1">
                <a:solidFill>
                  <a:schemeClr val="dk1"/>
                </a:solidFill>
                <a:latin typeface="Century Gothic"/>
                <a:ea typeface="Century Gothic"/>
                <a:cs typeface="Century Gothic"/>
                <a:sym typeface="Century Gothic"/>
              </a:defRPr>
            </a:lvl8pPr>
            <a:lvl9pPr marL="0" lvl="8" indent="0" algn="r">
              <a:spcBef>
                <a:spcPts val="0"/>
              </a:spcBef>
              <a:buNone/>
              <a:defRPr sz="600" b="1">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833" name="Google Shape;833;p84"/>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4" name="Google Shape;834;p84"/>
          <p:cNvSpPr txBox="1">
            <a:spLocks noGrp="1"/>
          </p:cNvSpPr>
          <p:nvPr>
            <p:ph type="body" idx="1"/>
          </p:nvPr>
        </p:nvSpPr>
        <p:spPr>
          <a:xfrm>
            <a:off x="262102" y="2721077"/>
            <a:ext cx="2514600" cy="1765295"/>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1000">
                <a:solidFill>
                  <a:schemeClr val="dk1"/>
                </a:solidFill>
              </a:defRPr>
            </a:lvl1pPr>
            <a:lvl2pPr marL="914400" lvl="1" indent="-228600" algn="l">
              <a:lnSpc>
                <a:spcPct val="110000"/>
              </a:lnSpc>
              <a:spcBef>
                <a:spcPts val="1100"/>
              </a:spcBef>
              <a:spcAft>
                <a:spcPts val="0"/>
              </a:spcAft>
              <a:buClr>
                <a:schemeClr val="dk1"/>
              </a:buClr>
              <a:buSzPts val="800"/>
              <a:buFont typeface="Century Gothic"/>
              <a:buNone/>
              <a:defRPr/>
            </a:lvl2pPr>
            <a:lvl3pPr marL="1371600" lvl="2" indent="-228600" algn="l">
              <a:lnSpc>
                <a:spcPct val="110000"/>
              </a:lnSpc>
              <a:spcBef>
                <a:spcPts val="1100"/>
              </a:spcBef>
              <a:spcAft>
                <a:spcPts val="0"/>
              </a:spcAft>
              <a:buClr>
                <a:schemeClr val="dk1"/>
              </a:buClr>
              <a:buSzPts val="1000"/>
              <a:buFont typeface="Century Gothic"/>
              <a:buNone/>
              <a:defRPr/>
            </a:lvl3pPr>
            <a:lvl4pPr marL="1828800" lvl="3" indent="-228600" algn="l">
              <a:lnSpc>
                <a:spcPct val="110000"/>
              </a:lnSpc>
              <a:spcBef>
                <a:spcPts val="1100"/>
              </a:spcBef>
              <a:spcAft>
                <a:spcPts val="0"/>
              </a:spcAft>
              <a:buClr>
                <a:schemeClr val="dk1"/>
              </a:buClr>
              <a:buSzPts val="1000"/>
              <a:buFont typeface="Century Gothic"/>
              <a:buNone/>
              <a:defRPr/>
            </a:lvl4pPr>
            <a:lvl5pPr marL="2286000" lvl="4" indent="-228600" algn="l">
              <a:lnSpc>
                <a:spcPct val="110000"/>
              </a:lnSpc>
              <a:spcBef>
                <a:spcPts val="1100"/>
              </a:spcBef>
              <a:spcAft>
                <a:spcPts val="0"/>
              </a:spcAft>
              <a:buClr>
                <a:schemeClr val="dk1"/>
              </a:buClr>
              <a:buSzPts val="1000"/>
              <a:buFont typeface="Century Gothic"/>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5" name="Google Shape;835;p84"/>
          <p:cNvSpPr txBox="1">
            <a:spLocks noGrp="1"/>
          </p:cNvSpPr>
          <p:nvPr>
            <p:ph type="body" idx="2"/>
          </p:nvPr>
        </p:nvSpPr>
        <p:spPr>
          <a:xfrm>
            <a:off x="3339472" y="2721077"/>
            <a:ext cx="2514600" cy="1765295"/>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1000">
                <a:solidFill>
                  <a:schemeClr val="dk1"/>
                </a:solidFill>
              </a:defRPr>
            </a:lvl1pPr>
            <a:lvl2pPr marL="914400" lvl="1" indent="-228600" algn="l">
              <a:lnSpc>
                <a:spcPct val="110000"/>
              </a:lnSpc>
              <a:spcBef>
                <a:spcPts val="1100"/>
              </a:spcBef>
              <a:spcAft>
                <a:spcPts val="0"/>
              </a:spcAft>
              <a:buClr>
                <a:schemeClr val="dk1"/>
              </a:buClr>
              <a:buSzPts val="800"/>
              <a:buFont typeface="Century Gothic"/>
              <a:buNone/>
              <a:defRPr/>
            </a:lvl2pPr>
            <a:lvl3pPr marL="1371600" lvl="2" indent="-228600" algn="l">
              <a:lnSpc>
                <a:spcPct val="110000"/>
              </a:lnSpc>
              <a:spcBef>
                <a:spcPts val="1100"/>
              </a:spcBef>
              <a:spcAft>
                <a:spcPts val="0"/>
              </a:spcAft>
              <a:buClr>
                <a:schemeClr val="dk1"/>
              </a:buClr>
              <a:buSzPts val="1000"/>
              <a:buFont typeface="Century Gothic"/>
              <a:buNone/>
              <a:defRPr/>
            </a:lvl3pPr>
            <a:lvl4pPr marL="1828800" lvl="3" indent="-228600" algn="l">
              <a:lnSpc>
                <a:spcPct val="110000"/>
              </a:lnSpc>
              <a:spcBef>
                <a:spcPts val="1100"/>
              </a:spcBef>
              <a:spcAft>
                <a:spcPts val="0"/>
              </a:spcAft>
              <a:buClr>
                <a:schemeClr val="dk1"/>
              </a:buClr>
              <a:buSzPts val="1000"/>
              <a:buFont typeface="Century Gothic"/>
              <a:buNone/>
              <a:defRPr/>
            </a:lvl4pPr>
            <a:lvl5pPr marL="2286000" lvl="4" indent="-228600" algn="l">
              <a:lnSpc>
                <a:spcPct val="110000"/>
              </a:lnSpc>
              <a:spcBef>
                <a:spcPts val="1100"/>
              </a:spcBef>
              <a:spcAft>
                <a:spcPts val="0"/>
              </a:spcAft>
              <a:buClr>
                <a:schemeClr val="dk1"/>
              </a:buClr>
              <a:buSzPts val="1000"/>
              <a:buFont typeface="Century Gothic"/>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6" name="Google Shape;836;p84"/>
          <p:cNvSpPr txBox="1">
            <a:spLocks noGrp="1"/>
          </p:cNvSpPr>
          <p:nvPr>
            <p:ph type="body" idx="3"/>
          </p:nvPr>
        </p:nvSpPr>
        <p:spPr>
          <a:xfrm>
            <a:off x="6457949" y="2730666"/>
            <a:ext cx="2514600" cy="1765295"/>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b="0">
                <a:solidFill>
                  <a:schemeClr val="dk1"/>
                </a:solidFill>
              </a:defRPr>
            </a:lvl1pPr>
            <a:lvl2pPr marL="914400" lvl="1" indent="-228600" algn="l">
              <a:lnSpc>
                <a:spcPct val="110000"/>
              </a:lnSpc>
              <a:spcBef>
                <a:spcPts val="1100"/>
              </a:spcBef>
              <a:spcAft>
                <a:spcPts val="0"/>
              </a:spcAft>
              <a:buClr>
                <a:schemeClr val="dk1"/>
              </a:buClr>
              <a:buSzPts val="800"/>
              <a:buFont typeface="Century Gothic"/>
              <a:buNone/>
              <a:defRPr/>
            </a:lvl2pPr>
            <a:lvl3pPr marL="1371600" lvl="2" indent="-228600" algn="l">
              <a:lnSpc>
                <a:spcPct val="110000"/>
              </a:lnSpc>
              <a:spcBef>
                <a:spcPts val="1100"/>
              </a:spcBef>
              <a:spcAft>
                <a:spcPts val="0"/>
              </a:spcAft>
              <a:buClr>
                <a:schemeClr val="dk1"/>
              </a:buClr>
              <a:buSzPts val="1000"/>
              <a:buFont typeface="Century Gothic"/>
              <a:buNone/>
              <a:defRPr/>
            </a:lvl3pPr>
            <a:lvl4pPr marL="1828800" lvl="3" indent="-228600" algn="l">
              <a:lnSpc>
                <a:spcPct val="110000"/>
              </a:lnSpc>
              <a:spcBef>
                <a:spcPts val="1100"/>
              </a:spcBef>
              <a:spcAft>
                <a:spcPts val="0"/>
              </a:spcAft>
              <a:buClr>
                <a:schemeClr val="dk1"/>
              </a:buClr>
              <a:buSzPts val="1000"/>
              <a:buFont typeface="Century Gothic"/>
              <a:buNone/>
              <a:defRPr/>
            </a:lvl4pPr>
            <a:lvl5pPr marL="2286000" lvl="4" indent="-228600" algn="l">
              <a:lnSpc>
                <a:spcPct val="110000"/>
              </a:lnSpc>
              <a:spcBef>
                <a:spcPts val="1100"/>
              </a:spcBef>
              <a:spcAft>
                <a:spcPts val="0"/>
              </a:spcAft>
              <a:buClr>
                <a:schemeClr val="dk1"/>
              </a:buClr>
              <a:buSzPts val="1000"/>
              <a:buFont typeface="Century Gothic"/>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 name="Google Shape;837;p84"/>
          <p:cNvSpPr txBox="1">
            <a:spLocks noGrp="1"/>
          </p:cNvSpPr>
          <p:nvPr>
            <p:ph type="body" idx="4"/>
          </p:nvPr>
        </p:nvSpPr>
        <p:spPr>
          <a:xfrm>
            <a:off x="269874" y="486326"/>
            <a:ext cx="6372226" cy="36373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1200"/>
              <a:buFont typeface="Century Gothic"/>
              <a:buNone/>
              <a:defRPr sz="1400" b="0">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8" name="Google Shape;838;p84"/>
          <p:cNvSpPr txBox="1">
            <a:spLocks noGrp="1"/>
          </p:cNvSpPr>
          <p:nvPr>
            <p:ph type="title"/>
          </p:nvPr>
        </p:nvSpPr>
        <p:spPr>
          <a:xfrm>
            <a:off x="269876" y="270041"/>
            <a:ext cx="6372224" cy="284876"/>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400"/>
              <a:buFont typeface="Century Gothic"/>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39"/>
        <p:cNvGrpSpPr/>
        <p:nvPr/>
      </p:nvGrpSpPr>
      <p:grpSpPr>
        <a:xfrm>
          <a:off x="0" y="0"/>
          <a:ext cx="0" cy="0"/>
          <a:chOff x="0" y="0"/>
          <a:chExt cx="0" cy="0"/>
        </a:xfrm>
      </p:grpSpPr>
      <p:sp>
        <p:nvSpPr>
          <p:cNvPr id="840" name="Google Shape;840;p85"/>
          <p:cNvSpPr txBox="1">
            <a:spLocks noGrp="1"/>
          </p:cNvSpPr>
          <p:nvPr>
            <p:ph type="title"/>
          </p:nvPr>
        </p:nvSpPr>
        <p:spPr>
          <a:xfrm>
            <a:off x="269875" y="285001"/>
            <a:ext cx="7830344" cy="412061"/>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41" name="Google Shape;841;p85"/>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42" name="Google Shape;842;p85"/>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se Study TITLE">
  <p:cSld name="Case Study TITLE">
    <p:spTree>
      <p:nvGrpSpPr>
        <p:cNvPr id="1" name="Shape 843"/>
        <p:cNvGrpSpPr/>
        <p:nvPr/>
      </p:nvGrpSpPr>
      <p:grpSpPr>
        <a:xfrm>
          <a:off x="0" y="0"/>
          <a:ext cx="0" cy="0"/>
          <a:chOff x="0" y="0"/>
          <a:chExt cx="0" cy="0"/>
        </a:xfrm>
      </p:grpSpPr>
      <p:sp>
        <p:nvSpPr>
          <p:cNvPr id="844" name="Google Shape;844;p86"/>
          <p:cNvSpPr>
            <a:spLocks noGrp="1"/>
          </p:cNvSpPr>
          <p:nvPr>
            <p:ph type="pic" idx="2"/>
          </p:nvPr>
        </p:nvSpPr>
        <p:spPr>
          <a:xfrm>
            <a:off x="0" y="0"/>
            <a:ext cx="9144000" cy="5143500"/>
          </a:xfrm>
          <a:prstGeom prst="rect">
            <a:avLst/>
          </a:prstGeom>
          <a:noFill/>
          <a:ln>
            <a:noFill/>
          </a:ln>
        </p:spPr>
      </p:sp>
      <p:sp>
        <p:nvSpPr>
          <p:cNvPr id="845" name="Google Shape;845;p86"/>
          <p:cNvSpPr>
            <a:spLocks noGrp="1"/>
          </p:cNvSpPr>
          <p:nvPr>
            <p:ph type="body" idx="1"/>
          </p:nvPr>
        </p:nvSpPr>
        <p:spPr>
          <a:xfrm>
            <a:off x="269875" y="1675980"/>
            <a:ext cx="4139208" cy="3035136"/>
          </a:xfrm>
          <a:prstGeom prst="snip1Rect">
            <a:avLst>
              <a:gd name="adj" fmla="val 16667"/>
            </a:avLst>
          </a:prstGeom>
          <a:solidFill>
            <a:schemeClr val="accent1">
              <a:alpha val="49803"/>
            </a:schemeClr>
          </a:solidFill>
          <a:ln>
            <a:noFill/>
          </a:ln>
        </p:spPr>
        <p:txBody>
          <a:bodyPr spcFirstLastPara="1" wrap="square" lIns="188975" tIns="0" rIns="81000" bIns="188975" anchor="ctr" anchorCtr="0">
            <a:normAutofit/>
          </a:bodyPr>
          <a:lstStyle>
            <a:lvl1pPr marL="457200" lvl="0" indent="-228600" algn="l">
              <a:lnSpc>
                <a:spcPct val="110000"/>
              </a:lnSpc>
              <a:spcBef>
                <a:spcPts val="1100"/>
              </a:spcBef>
              <a:spcAft>
                <a:spcPts val="0"/>
              </a:spcAft>
              <a:buClr>
                <a:schemeClr val="lt1"/>
              </a:buClr>
              <a:buSzPts val="2600"/>
              <a:buFont typeface="Century Gothic"/>
              <a:buNone/>
              <a:defRPr sz="3000">
                <a:solidFill>
                  <a:schemeClr val="lt1"/>
                </a:solidFill>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6" name="Google Shape;846;p86"/>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47" name="Google Shape;847;p86"/>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8" name="Google Shape;848;p86"/>
          <p:cNvSpPr txBox="1">
            <a:spLocks noGrp="1"/>
          </p:cNvSpPr>
          <p:nvPr>
            <p:ph type="body" idx="3"/>
          </p:nvPr>
        </p:nvSpPr>
        <p:spPr>
          <a:xfrm>
            <a:off x="269874" y="486326"/>
            <a:ext cx="6372226" cy="36373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1200"/>
              <a:buFont typeface="Century Gothic"/>
              <a:buNone/>
              <a:defRPr sz="1400" b="0">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9" name="Google Shape;849;p86"/>
          <p:cNvSpPr txBox="1">
            <a:spLocks noGrp="1"/>
          </p:cNvSpPr>
          <p:nvPr>
            <p:ph type="title"/>
          </p:nvPr>
        </p:nvSpPr>
        <p:spPr>
          <a:xfrm>
            <a:off x="1482838" y="270041"/>
            <a:ext cx="5159261" cy="284876"/>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400"/>
              <a:buFont typeface="Century Gothic"/>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50" name="Google Shape;850;p86"/>
          <p:cNvSpPr>
            <a:spLocks noGrp="1"/>
          </p:cNvSpPr>
          <p:nvPr>
            <p:ph type="pic" idx="4"/>
          </p:nvPr>
        </p:nvSpPr>
        <p:spPr>
          <a:xfrm>
            <a:off x="6552407" y="280589"/>
            <a:ext cx="827882" cy="285001"/>
          </a:xfrm>
          <a:prstGeom prst="rect">
            <a:avLst/>
          </a:prstGeom>
          <a:noFill/>
          <a:ln>
            <a:noFill/>
          </a:ln>
        </p:spPr>
      </p:sp>
      <p:sp>
        <p:nvSpPr>
          <p:cNvPr id="851" name="Google Shape;851;p86"/>
          <p:cNvSpPr>
            <a:spLocks noGrp="1"/>
          </p:cNvSpPr>
          <p:nvPr>
            <p:ph type="pic" idx="5"/>
          </p:nvPr>
        </p:nvSpPr>
        <p:spPr>
          <a:xfrm>
            <a:off x="7550150" y="285001"/>
            <a:ext cx="1306512" cy="269917"/>
          </a:xfrm>
          <a:prstGeom prst="rect">
            <a:avLst/>
          </a:prstGeom>
          <a:noFill/>
          <a:ln>
            <a:noFill/>
          </a:ln>
        </p:spPr>
      </p:sp>
      <p:sp>
        <p:nvSpPr>
          <p:cNvPr id="852" name="Google Shape;852;p86"/>
          <p:cNvSpPr>
            <a:spLocks noGrp="1"/>
          </p:cNvSpPr>
          <p:nvPr>
            <p:ph type="pic" idx="6"/>
          </p:nvPr>
        </p:nvSpPr>
        <p:spPr>
          <a:xfrm>
            <a:off x="6642100" y="3952124"/>
            <a:ext cx="2214563" cy="556607"/>
          </a:xfrm>
          <a:prstGeom prst="rect">
            <a:avLst/>
          </a:prstGeom>
          <a:noFill/>
          <a:ln>
            <a:noFill/>
          </a:ln>
        </p:spPr>
      </p:sp>
      <p:sp>
        <p:nvSpPr>
          <p:cNvPr id="853" name="Google Shape;853;p86"/>
          <p:cNvSpPr txBox="1"/>
          <p:nvPr/>
        </p:nvSpPr>
        <p:spPr>
          <a:xfrm>
            <a:off x="269876" y="274114"/>
            <a:ext cx="1152524" cy="254214"/>
          </a:xfrm>
          <a:prstGeom prst="rect">
            <a:avLst/>
          </a:prstGeom>
          <a:noFill/>
          <a:ln>
            <a:noFill/>
          </a:ln>
        </p:spPr>
        <p:txBody>
          <a:bodyPr spcFirstLastPara="1" wrap="square" lIns="0" tIns="0" rIns="45725" bIns="22850" anchor="t" anchorCtr="0">
            <a:noAutofit/>
          </a:bodyPr>
          <a:lstStyle/>
          <a:p>
            <a:pPr marL="0" marR="0" lvl="0" indent="0" algn="l" rtl="0">
              <a:lnSpc>
                <a:spcPct val="90000"/>
              </a:lnSpc>
              <a:spcBef>
                <a:spcPts val="0"/>
              </a:spcBef>
              <a:spcAft>
                <a:spcPts val="0"/>
              </a:spcAft>
              <a:buClr>
                <a:schemeClr val="dk1"/>
              </a:buClr>
              <a:buSzPts val="1500"/>
              <a:buFont typeface="Century Gothic"/>
              <a:buNone/>
            </a:pPr>
            <a:r>
              <a:rPr lang="en-GB" sz="1500" b="1">
                <a:solidFill>
                  <a:schemeClr val="dk1"/>
                </a:solidFill>
                <a:latin typeface="Century Gothic"/>
                <a:ea typeface="Century Gothic"/>
                <a:cs typeface="Century Gothic"/>
                <a:sym typeface="Century Gothic"/>
              </a:rPr>
              <a:t>CASE STUDY</a:t>
            </a:r>
            <a:endParaRPr sz="110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se Study GOALS">
  <p:cSld name="Case Study GOALS">
    <p:spTree>
      <p:nvGrpSpPr>
        <p:cNvPr id="1" name="Shape 854"/>
        <p:cNvGrpSpPr/>
        <p:nvPr/>
      </p:nvGrpSpPr>
      <p:grpSpPr>
        <a:xfrm>
          <a:off x="0" y="0"/>
          <a:ext cx="0" cy="0"/>
          <a:chOff x="0" y="0"/>
          <a:chExt cx="0" cy="0"/>
        </a:xfrm>
      </p:grpSpPr>
      <p:sp>
        <p:nvSpPr>
          <p:cNvPr id="855" name="Google Shape;855;p87"/>
          <p:cNvSpPr>
            <a:spLocks noGrp="1"/>
          </p:cNvSpPr>
          <p:nvPr>
            <p:ph type="pic" idx="2"/>
          </p:nvPr>
        </p:nvSpPr>
        <p:spPr>
          <a:xfrm>
            <a:off x="0" y="0"/>
            <a:ext cx="9144000" cy="5143500"/>
          </a:xfrm>
          <a:prstGeom prst="rect">
            <a:avLst/>
          </a:prstGeom>
          <a:noFill/>
          <a:ln>
            <a:noFill/>
          </a:ln>
        </p:spPr>
      </p:sp>
      <p:sp>
        <p:nvSpPr>
          <p:cNvPr id="856" name="Google Shape;856;p87"/>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57" name="Google Shape;857;p87"/>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8" name="Google Shape;858;p87"/>
          <p:cNvSpPr txBox="1">
            <a:spLocks noGrp="1"/>
          </p:cNvSpPr>
          <p:nvPr>
            <p:ph type="body" idx="1"/>
          </p:nvPr>
        </p:nvSpPr>
        <p:spPr>
          <a:xfrm>
            <a:off x="269874" y="486326"/>
            <a:ext cx="6372226" cy="363734"/>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dk1"/>
              </a:buClr>
              <a:buSzPts val="1200"/>
              <a:buFont typeface="Century Gothic"/>
              <a:buNone/>
              <a:defRPr sz="1400" b="0">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9" name="Google Shape;859;p87"/>
          <p:cNvSpPr txBox="1">
            <a:spLocks noGrp="1"/>
          </p:cNvSpPr>
          <p:nvPr>
            <p:ph type="title"/>
          </p:nvPr>
        </p:nvSpPr>
        <p:spPr>
          <a:xfrm>
            <a:off x="269876" y="270041"/>
            <a:ext cx="6372224" cy="284876"/>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400"/>
              <a:buFont typeface="Century Gothic"/>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0" name="Google Shape;860;p87"/>
          <p:cNvSpPr>
            <a:spLocks noGrp="1"/>
          </p:cNvSpPr>
          <p:nvPr>
            <p:ph type="pic" idx="3"/>
          </p:nvPr>
        </p:nvSpPr>
        <p:spPr>
          <a:xfrm>
            <a:off x="6552407" y="280589"/>
            <a:ext cx="827882" cy="285001"/>
          </a:xfrm>
          <a:prstGeom prst="rect">
            <a:avLst/>
          </a:prstGeom>
          <a:noFill/>
          <a:ln>
            <a:noFill/>
          </a:ln>
        </p:spPr>
      </p:sp>
      <p:sp>
        <p:nvSpPr>
          <p:cNvPr id="861" name="Google Shape;861;p87"/>
          <p:cNvSpPr>
            <a:spLocks noGrp="1"/>
          </p:cNvSpPr>
          <p:nvPr>
            <p:ph type="pic" idx="4"/>
          </p:nvPr>
        </p:nvSpPr>
        <p:spPr>
          <a:xfrm>
            <a:off x="7550150" y="285001"/>
            <a:ext cx="1306512" cy="269917"/>
          </a:xfrm>
          <a:prstGeom prst="rect">
            <a:avLst/>
          </a:prstGeom>
          <a:noFill/>
          <a:ln>
            <a:noFill/>
          </a:ln>
        </p:spPr>
      </p:sp>
      <p:sp>
        <p:nvSpPr>
          <p:cNvPr id="862" name="Google Shape;862;p87"/>
          <p:cNvSpPr/>
          <p:nvPr/>
        </p:nvSpPr>
        <p:spPr>
          <a:xfrm>
            <a:off x="270867" y="1675980"/>
            <a:ext cx="4138216" cy="3035136"/>
          </a:xfrm>
          <a:prstGeom prst="snip1Rect">
            <a:avLst>
              <a:gd name="adj" fmla="val 16667"/>
            </a:avLst>
          </a:prstGeom>
          <a:solidFill>
            <a:schemeClr val="accent1">
              <a:alpha val="49803"/>
            </a:schemeClr>
          </a:solidFill>
          <a:ln>
            <a:noFill/>
          </a:ln>
        </p:spPr>
        <p:txBody>
          <a:bodyPr spcFirstLastPara="1" wrap="square" lIns="125975" tIns="0" rIns="54000" bIns="125975" anchor="t" anchorCtr="0">
            <a:noAutofit/>
          </a:bodyPr>
          <a:lstStyle/>
          <a:p>
            <a:pPr marL="177800" marR="0" lvl="0" indent="-177800" algn="l" rtl="0">
              <a:spcBef>
                <a:spcPts val="0"/>
              </a:spcBef>
              <a:spcAft>
                <a:spcPts val="0"/>
              </a:spcAft>
              <a:buNone/>
            </a:pPr>
            <a:endParaRPr sz="1000">
              <a:solidFill>
                <a:schemeClr val="lt1"/>
              </a:solidFill>
              <a:latin typeface="Century Gothic"/>
              <a:ea typeface="Century Gothic"/>
              <a:cs typeface="Century Gothic"/>
              <a:sym typeface="Century Gothic"/>
            </a:endParaRPr>
          </a:p>
        </p:txBody>
      </p:sp>
      <p:sp>
        <p:nvSpPr>
          <p:cNvPr id="863" name="Google Shape;863;p87"/>
          <p:cNvSpPr>
            <a:spLocks noGrp="1"/>
          </p:cNvSpPr>
          <p:nvPr>
            <p:ph type="pic" idx="5"/>
          </p:nvPr>
        </p:nvSpPr>
        <p:spPr>
          <a:xfrm>
            <a:off x="6642100" y="3952124"/>
            <a:ext cx="2214563" cy="556607"/>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lt2"/>
        </a:solidFill>
        <a:effectLst/>
      </p:bgPr>
    </p:bg>
    <p:spTree>
      <p:nvGrpSpPr>
        <p:cNvPr id="1" name="Shape 864"/>
        <p:cNvGrpSpPr/>
        <p:nvPr/>
      </p:nvGrpSpPr>
      <p:grpSpPr>
        <a:xfrm>
          <a:off x="0" y="0"/>
          <a:ext cx="0" cy="0"/>
          <a:chOff x="0" y="0"/>
          <a:chExt cx="0" cy="0"/>
        </a:xfrm>
      </p:grpSpPr>
      <p:sp>
        <p:nvSpPr>
          <p:cNvPr id="865" name="Google Shape;865;p88"/>
          <p:cNvSpPr txBox="1">
            <a:spLocks noGrp="1"/>
          </p:cNvSpPr>
          <p:nvPr>
            <p:ph type="title"/>
          </p:nvPr>
        </p:nvSpPr>
        <p:spPr>
          <a:xfrm>
            <a:off x="269875" y="285001"/>
            <a:ext cx="7830344" cy="412061"/>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6" name="Google Shape;866;p88"/>
          <p:cNvSpPr txBox="1">
            <a:spLocks noGrp="1"/>
          </p:cNvSpPr>
          <p:nvPr>
            <p:ph type="body" idx="1"/>
          </p:nvPr>
        </p:nvSpPr>
        <p:spPr>
          <a:xfrm>
            <a:off x="269876" y="1185252"/>
            <a:ext cx="2538640" cy="3263504"/>
          </a:xfrm>
          <a:prstGeom prst="rect">
            <a:avLst/>
          </a:prstGeom>
          <a:noFill/>
          <a:ln>
            <a:noFill/>
          </a:ln>
        </p:spPr>
        <p:txBody>
          <a:bodyPr spcFirstLastPara="1" wrap="square" lIns="68575" tIns="34275" rIns="68575" bIns="34275" anchor="t" anchorCtr="0">
            <a:normAutofit/>
          </a:bodyPr>
          <a:lstStyle>
            <a:lvl1pPr marL="457200" lvl="0" indent="-279400" algn="l">
              <a:lnSpc>
                <a:spcPct val="110000"/>
              </a:lnSpc>
              <a:spcBef>
                <a:spcPts val="1100"/>
              </a:spcBef>
              <a:spcAft>
                <a:spcPts val="0"/>
              </a:spcAft>
              <a:buClr>
                <a:schemeClr val="dk1"/>
              </a:buClr>
              <a:buSzPts val="800"/>
              <a:buFont typeface="Century Gothic"/>
              <a:buChar char="•"/>
              <a:defRPr/>
            </a:lvl1pPr>
            <a:lvl2pPr marL="914400" lvl="1" indent="-279400" algn="l">
              <a:lnSpc>
                <a:spcPct val="110000"/>
              </a:lnSpc>
              <a:spcBef>
                <a:spcPts val="1100"/>
              </a:spcBef>
              <a:spcAft>
                <a:spcPts val="0"/>
              </a:spcAft>
              <a:buClr>
                <a:schemeClr val="dk1"/>
              </a:buClr>
              <a:buSzPts val="800"/>
              <a:buChar char="•"/>
              <a:defRPr/>
            </a:lvl2pPr>
            <a:lvl3pPr marL="1371600" lvl="2" indent="-228600" algn="l">
              <a:lnSpc>
                <a:spcPct val="110000"/>
              </a:lnSpc>
              <a:spcBef>
                <a:spcPts val="1100"/>
              </a:spcBef>
              <a:spcAft>
                <a:spcPts val="0"/>
              </a:spcAft>
              <a:buClr>
                <a:schemeClr val="dk1"/>
              </a:buClr>
              <a:buSzPts val="1000"/>
              <a:buNone/>
              <a:defRPr/>
            </a:lvl3pPr>
            <a:lvl4pPr marL="1828800" lvl="3" indent="-228600" algn="l">
              <a:lnSpc>
                <a:spcPct val="110000"/>
              </a:lnSpc>
              <a:spcBef>
                <a:spcPts val="1100"/>
              </a:spcBef>
              <a:spcAft>
                <a:spcPts val="0"/>
              </a:spcAft>
              <a:buClr>
                <a:schemeClr val="dk1"/>
              </a:buClr>
              <a:buSzPts val="1000"/>
              <a:buNone/>
              <a:defRPr/>
            </a:lvl4pPr>
            <a:lvl5pPr marL="2286000" lvl="4" indent="-228600" algn="l">
              <a:lnSpc>
                <a:spcPct val="110000"/>
              </a:lnSpc>
              <a:spcBef>
                <a:spcPts val="1100"/>
              </a:spcBef>
              <a:spcAft>
                <a:spcPts val="0"/>
              </a:spcAft>
              <a:buClr>
                <a:schemeClr val="dk1"/>
              </a:buClr>
              <a:buSzPts val="10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7" name="Google Shape;867;p88"/>
          <p:cNvSpPr txBox="1">
            <a:spLocks noGrp="1"/>
          </p:cNvSpPr>
          <p:nvPr>
            <p:ph type="body" idx="2"/>
          </p:nvPr>
        </p:nvSpPr>
        <p:spPr>
          <a:xfrm>
            <a:off x="3761582" y="685906"/>
            <a:ext cx="5095081" cy="4172593"/>
          </a:xfrm>
          <a:prstGeom prst="rect">
            <a:avLst/>
          </a:prstGeom>
          <a:noFill/>
          <a:ln>
            <a:noFill/>
          </a:ln>
        </p:spPr>
        <p:txBody>
          <a:bodyPr spcFirstLastPara="1" wrap="square" lIns="68575" tIns="34275" rIns="68575" bIns="34275" anchor="t" anchorCtr="0">
            <a:normAutofit/>
          </a:bodyPr>
          <a:lstStyle>
            <a:lvl1pPr marL="457200" lvl="0" indent="-298450" algn="l">
              <a:lnSpc>
                <a:spcPct val="110000"/>
              </a:lnSpc>
              <a:spcBef>
                <a:spcPts val="1100"/>
              </a:spcBef>
              <a:spcAft>
                <a:spcPts val="0"/>
              </a:spcAft>
              <a:buClr>
                <a:schemeClr val="dk1"/>
              </a:buClr>
              <a:buSzPts val="1100"/>
              <a:buChar char="•"/>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8" name="Google Shape;868;p8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9" name="Google Shape;869;p88"/>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0" name="Google Shape;870;p88"/>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Two Content">
  <p:cSld name="1_Two Content">
    <p:bg>
      <p:bgPr>
        <a:solidFill>
          <a:schemeClr val="dk1"/>
        </a:solidFill>
        <a:effectLst/>
      </p:bgPr>
    </p:bg>
    <p:spTree>
      <p:nvGrpSpPr>
        <p:cNvPr id="1" name="Shape 871"/>
        <p:cNvGrpSpPr/>
        <p:nvPr/>
      </p:nvGrpSpPr>
      <p:grpSpPr>
        <a:xfrm>
          <a:off x="0" y="0"/>
          <a:ext cx="0" cy="0"/>
          <a:chOff x="0" y="0"/>
          <a:chExt cx="0" cy="0"/>
        </a:xfrm>
      </p:grpSpPr>
      <p:sp>
        <p:nvSpPr>
          <p:cNvPr id="872" name="Google Shape;872;p89"/>
          <p:cNvSpPr txBox="1">
            <a:spLocks noGrp="1"/>
          </p:cNvSpPr>
          <p:nvPr>
            <p:ph type="title"/>
          </p:nvPr>
        </p:nvSpPr>
        <p:spPr>
          <a:xfrm>
            <a:off x="269875" y="285001"/>
            <a:ext cx="7830344" cy="412061"/>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73" name="Google Shape;873;p89"/>
          <p:cNvSpPr txBox="1">
            <a:spLocks noGrp="1"/>
          </p:cNvSpPr>
          <p:nvPr>
            <p:ph type="body" idx="1"/>
          </p:nvPr>
        </p:nvSpPr>
        <p:spPr>
          <a:xfrm>
            <a:off x="269876" y="1185252"/>
            <a:ext cx="2538640" cy="3263504"/>
          </a:xfrm>
          <a:prstGeom prst="rect">
            <a:avLst/>
          </a:prstGeom>
          <a:noFill/>
          <a:ln>
            <a:noFill/>
          </a:ln>
        </p:spPr>
        <p:txBody>
          <a:bodyPr spcFirstLastPara="1" wrap="square" lIns="68575" tIns="34275" rIns="68575" bIns="34275" anchor="t" anchorCtr="0">
            <a:normAutofit/>
          </a:bodyPr>
          <a:lstStyle>
            <a:lvl1pPr marL="457200" lvl="0" indent="-279400" algn="l">
              <a:lnSpc>
                <a:spcPct val="110000"/>
              </a:lnSpc>
              <a:spcBef>
                <a:spcPts val="1100"/>
              </a:spcBef>
              <a:spcAft>
                <a:spcPts val="0"/>
              </a:spcAft>
              <a:buClr>
                <a:schemeClr val="lt1"/>
              </a:buClr>
              <a:buSzPts val="800"/>
              <a:buFont typeface="Century Gothic"/>
              <a:buChar char="•"/>
              <a:defRPr>
                <a:solidFill>
                  <a:schemeClr val="lt1"/>
                </a:solidFill>
              </a:defRPr>
            </a:lvl1pPr>
            <a:lvl2pPr marL="914400" lvl="1" indent="-279400" algn="l">
              <a:lnSpc>
                <a:spcPct val="110000"/>
              </a:lnSpc>
              <a:spcBef>
                <a:spcPts val="1100"/>
              </a:spcBef>
              <a:spcAft>
                <a:spcPts val="0"/>
              </a:spcAft>
              <a:buClr>
                <a:schemeClr val="dk1"/>
              </a:buClr>
              <a:buSzPts val="800"/>
              <a:buChar char="•"/>
              <a:defRPr/>
            </a:lvl2pPr>
            <a:lvl3pPr marL="1371600" lvl="2" indent="-228600" algn="l">
              <a:lnSpc>
                <a:spcPct val="110000"/>
              </a:lnSpc>
              <a:spcBef>
                <a:spcPts val="1100"/>
              </a:spcBef>
              <a:spcAft>
                <a:spcPts val="0"/>
              </a:spcAft>
              <a:buClr>
                <a:schemeClr val="dk1"/>
              </a:buClr>
              <a:buSzPts val="1000"/>
              <a:buNone/>
              <a:defRPr/>
            </a:lvl3pPr>
            <a:lvl4pPr marL="1828800" lvl="3" indent="-228600" algn="l">
              <a:lnSpc>
                <a:spcPct val="110000"/>
              </a:lnSpc>
              <a:spcBef>
                <a:spcPts val="1100"/>
              </a:spcBef>
              <a:spcAft>
                <a:spcPts val="0"/>
              </a:spcAft>
              <a:buClr>
                <a:schemeClr val="dk1"/>
              </a:buClr>
              <a:buSzPts val="1000"/>
              <a:buNone/>
              <a:defRPr/>
            </a:lvl4pPr>
            <a:lvl5pPr marL="2286000" lvl="4" indent="-228600" algn="l">
              <a:lnSpc>
                <a:spcPct val="110000"/>
              </a:lnSpc>
              <a:spcBef>
                <a:spcPts val="1100"/>
              </a:spcBef>
              <a:spcAft>
                <a:spcPts val="0"/>
              </a:spcAft>
              <a:buClr>
                <a:schemeClr val="dk1"/>
              </a:buClr>
              <a:buSzPts val="10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4" name="Google Shape;874;p89"/>
          <p:cNvSpPr txBox="1">
            <a:spLocks noGrp="1"/>
          </p:cNvSpPr>
          <p:nvPr>
            <p:ph type="body" idx="2"/>
          </p:nvPr>
        </p:nvSpPr>
        <p:spPr>
          <a:xfrm>
            <a:off x="3761582" y="685906"/>
            <a:ext cx="5095081" cy="4172593"/>
          </a:xfrm>
          <a:prstGeom prst="rect">
            <a:avLst/>
          </a:prstGeom>
          <a:noFill/>
          <a:ln>
            <a:noFill/>
          </a:ln>
        </p:spPr>
        <p:txBody>
          <a:bodyPr spcFirstLastPara="1" wrap="square" lIns="68575" tIns="34275" rIns="68575" bIns="34275" anchor="t" anchorCtr="0">
            <a:normAutofit/>
          </a:bodyPr>
          <a:lstStyle>
            <a:lvl1pPr marL="457200" lvl="0" indent="-279400" algn="l">
              <a:lnSpc>
                <a:spcPct val="110000"/>
              </a:lnSpc>
              <a:spcBef>
                <a:spcPts val="1100"/>
              </a:spcBef>
              <a:spcAft>
                <a:spcPts val="0"/>
              </a:spcAft>
              <a:buClr>
                <a:schemeClr val="lt1"/>
              </a:buClr>
              <a:buSzPts val="800"/>
              <a:buFont typeface="Century Gothic"/>
              <a:buChar char="•"/>
              <a:defRPr>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5" name="Google Shape;875;p89"/>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6" name="Google Shape;876;p89"/>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Product">
  <p:cSld name="Product">
    <p:bg>
      <p:bgPr>
        <a:solidFill>
          <a:schemeClr val="dk1"/>
        </a:solidFill>
        <a:effectLst/>
      </p:bgPr>
    </p:bg>
    <p:spTree>
      <p:nvGrpSpPr>
        <p:cNvPr id="1" name="Shape 877"/>
        <p:cNvGrpSpPr/>
        <p:nvPr/>
      </p:nvGrpSpPr>
      <p:grpSpPr>
        <a:xfrm>
          <a:off x="0" y="0"/>
          <a:ext cx="0" cy="0"/>
          <a:chOff x="0" y="0"/>
          <a:chExt cx="0" cy="0"/>
        </a:xfrm>
      </p:grpSpPr>
      <p:sp>
        <p:nvSpPr>
          <p:cNvPr id="878" name="Google Shape;878;p90"/>
          <p:cNvSpPr/>
          <p:nvPr/>
        </p:nvSpPr>
        <p:spPr>
          <a:xfrm>
            <a:off x="7035800" y="0"/>
            <a:ext cx="2108200" cy="685906"/>
          </a:xfrm>
          <a:custGeom>
            <a:avLst/>
            <a:gdLst/>
            <a:ahLst/>
            <a:cxnLst/>
            <a:rect l="l" t="t" r="r" b="b"/>
            <a:pathLst>
              <a:path w="4216400" h="1371600" extrusionOk="0">
                <a:moveTo>
                  <a:pt x="0" y="0"/>
                </a:moveTo>
                <a:lnTo>
                  <a:pt x="4216400" y="0"/>
                </a:lnTo>
                <a:lnTo>
                  <a:pt x="4216400" y="1371600"/>
                </a:lnTo>
                <a:lnTo>
                  <a:pt x="1358537" y="1370149"/>
                </a:lnTo>
                <a:lnTo>
                  <a:pt x="0" y="0"/>
                </a:ln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879" name="Google Shape;879;p90"/>
          <p:cNvSpPr txBox="1">
            <a:spLocks noGrp="1"/>
          </p:cNvSpPr>
          <p:nvPr>
            <p:ph type="title"/>
          </p:nvPr>
        </p:nvSpPr>
        <p:spPr>
          <a:xfrm>
            <a:off x="269875" y="285001"/>
            <a:ext cx="7830344" cy="412061"/>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0" name="Google Shape;880;p90"/>
          <p:cNvSpPr txBox="1">
            <a:spLocks noGrp="1"/>
          </p:cNvSpPr>
          <p:nvPr>
            <p:ph type="body" idx="1"/>
          </p:nvPr>
        </p:nvSpPr>
        <p:spPr>
          <a:xfrm>
            <a:off x="6457950" y="1102147"/>
            <a:ext cx="2398713" cy="3263504"/>
          </a:xfrm>
          <a:prstGeom prst="rect">
            <a:avLst/>
          </a:prstGeom>
          <a:noFill/>
          <a:ln>
            <a:noFill/>
          </a:ln>
        </p:spPr>
        <p:txBody>
          <a:bodyPr spcFirstLastPara="1" wrap="square" lIns="68575" tIns="34275" rIns="68575" bIns="34275" anchor="ctr" anchorCtr="0">
            <a:normAutofit/>
          </a:bodyPr>
          <a:lstStyle>
            <a:lvl1pPr marL="457200" lvl="0" indent="-279400" algn="l">
              <a:lnSpc>
                <a:spcPct val="110000"/>
              </a:lnSpc>
              <a:spcBef>
                <a:spcPts val="1100"/>
              </a:spcBef>
              <a:spcAft>
                <a:spcPts val="0"/>
              </a:spcAft>
              <a:buClr>
                <a:schemeClr val="accent2"/>
              </a:buClr>
              <a:buSzPts val="800"/>
              <a:buFont typeface="Century Gothic"/>
              <a:buChar char="•"/>
              <a:defRPr>
                <a:solidFill>
                  <a:schemeClr val="accent2"/>
                </a:solidFill>
              </a:defRPr>
            </a:lvl1pPr>
            <a:lvl2pPr marL="914400" lvl="1" indent="-279400" algn="l">
              <a:lnSpc>
                <a:spcPct val="110000"/>
              </a:lnSpc>
              <a:spcBef>
                <a:spcPts val="1100"/>
              </a:spcBef>
              <a:spcAft>
                <a:spcPts val="0"/>
              </a:spcAft>
              <a:buClr>
                <a:schemeClr val="dk1"/>
              </a:buClr>
              <a:buSzPts val="800"/>
              <a:buChar char="•"/>
              <a:defRPr/>
            </a:lvl2pPr>
            <a:lvl3pPr marL="1371600" lvl="2" indent="-228600" algn="l">
              <a:lnSpc>
                <a:spcPct val="110000"/>
              </a:lnSpc>
              <a:spcBef>
                <a:spcPts val="1100"/>
              </a:spcBef>
              <a:spcAft>
                <a:spcPts val="0"/>
              </a:spcAft>
              <a:buClr>
                <a:schemeClr val="dk1"/>
              </a:buClr>
              <a:buSzPts val="1000"/>
              <a:buNone/>
              <a:defRPr/>
            </a:lvl3pPr>
            <a:lvl4pPr marL="1828800" lvl="3" indent="-228600" algn="l">
              <a:lnSpc>
                <a:spcPct val="110000"/>
              </a:lnSpc>
              <a:spcBef>
                <a:spcPts val="1100"/>
              </a:spcBef>
              <a:spcAft>
                <a:spcPts val="0"/>
              </a:spcAft>
              <a:buClr>
                <a:schemeClr val="dk1"/>
              </a:buClr>
              <a:buSzPts val="1000"/>
              <a:buNone/>
              <a:defRPr/>
            </a:lvl4pPr>
            <a:lvl5pPr marL="2286000" lvl="4" indent="-228600" algn="l">
              <a:lnSpc>
                <a:spcPct val="110000"/>
              </a:lnSpc>
              <a:spcBef>
                <a:spcPts val="1100"/>
              </a:spcBef>
              <a:spcAft>
                <a:spcPts val="0"/>
              </a:spcAft>
              <a:buClr>
                <a:schemeClr val="dk1"/>
              </a:buClr>
              <a:buSzPts val="10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1" name="Google Shape;881;p90"/>
          <p:cNvSpPr txBox="1"/>
          <p:nvPr/>
        </p:nvSpPr>
        <p:spPr>
          <a:xfrm>
            <a:off x="7883922" y="225775"/>
            <a:ext cx="1605643" cy="2539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200" b="1">
                <a:solidFill>
                  <a:schemeClr val="dk1"/>
                </a:solidFill>
                <a:latin typeface="Century Gothic"/>
                <a:ea typeface="Century Gothic"/>
                <a:cs typeface="Century Gothic"/>
                <a:sym typeface="Century Gothic"/>
              </a:rPr>
              <a:t>PRODUCT</a:t>
            </a:r>
            <a:endParaRPr sz="1100"/>
          </a:p>
        </p:txBody>
      </p:sp>
      <p:sp>
        <p:nvSpPr>
          <p:cNvPr id="882" name="Google Shape;882;p90"/>
          <p:cNvSpPr txBox="1">
            <a:spLocks noGrp="1"/>
          </p:cNvSpPr>
          <p:nvPr>
            <p:ph type="body" idx="2"/>
          </p:nvPr>
        </p:nvSpPr>
        <p:spPr>
          <a:xfrm>
            <a:off x="269875" y="1095544"/>
            <a:ext cx="4229894" cy="561956"/>
          </a:xfrm>
          <a:prstGeom prst="rect">
            <a:avLst/>
          </a:prstGeom>
          <a:noFill/>
          <a:ln>
            <a:noFill/>
          </a:ln>
        </p:spPr>
        <p:txBody>
          <a:bodyPr spcFirstLastPara="1" wrap="square" lIns="0" tIns="34275" rIns="68575" bIns="34275" anchor="t" anchorCtr="0">
            <a:noAutofit/>
          </a:bodyPr>
          <a:lstStyle>
            <a:lvl1pPr marL="457200" lvl="0" indent="-292100" algn="l">
              <a:lnSpc>
                <a:spcPct val="110000"/>
              </a:lnSpc>
              <a:spcBef>
                <a:spcPts val="1100"/>
              </a:spcBef>
              <a:spcAft>
                <a:spcPts val="0"/>
              </a:spcAft>
              <a:buClr>
                <a:schemeClr val="lt1"/>
              </a:buClr>
              <a:buSzPts val="1000"/>
              <a:buFont typeface="Century Gothic"/>
              <a:buChar char="•"/>
              <a:defRPr sz="120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3" name="Google Shape;883;p90"/>
          <p:cNvSpPr>
            <a:spLocks noGrp="1"/>
          </p:cNvSpPr>
          <p:nvPr>
            <p:ph type="pic" idx="3"/>
          </p:nvPr>
        </p:nvSpPr>
        <p:spPr>
          <a:xfrm>
            <a:off x="0" y="1660614"/>
            <a:ext cx="2514600" cy="3482886"/>
          </a:xfrm>
          <a:prstGeom prst="rect">
            <a:avLst/>
          </a:prstGeom>
          <a:noFill/>
          <a:ln>
            <a:noFill/>
          </a:ln>
        </p:spPr>
      </p:sp>
      <p:sp>
        <p:nvSpPr>
          <p:cNvPr id="884" name="Google Shape;884;p90"/>
          <p:cNvSpPr txBox="1">
            <a:spLocks noGrp="1"/>
          </p:cNvSpPr>
          <p:nvPr>
            <p:ph type="ftr" idx="11"/>
          </p:nvPr>
        </p:nvSpPr>
        <p:spPr>
          <a:xfrm>
            <a:off x="269875" y="4770736"/>
            <a:ext cx="6188075" cy="263926"/>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5" name="Google Shape;885;p90"/>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643">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_Comparison with transparent pics">
  <p:cSld name="1_Comparison with transparent pics">
    <p:bg>
      <p:bgPr>
        <a:solidFill>
          <a:schemeClr val="dk1"/>
        </a:solidFill>
        <a:effectLst/>
      </p:bgPr>
    </p:bg>
    <p:spTree>
      <p:nvGrpSpPr>
        <p:cNvPr id="1" name="Shape 886"/>
        <p:cNvGrpSpPr/>
        <p:nvPr/>
      </p:nvGrpSpPr>
      <p:grpSpPr>
        <a:xfrm>
          <a:off x="0" y="0"/>
          <a:ext cx="0" cy="0"/>
          <a:chOff x="0" y="0"/>
          <a:chExt cx="0" cy="0"/>
        </a:xfrm>
      </p:grpSpPr>
      <p:sp>
        <p:nvSpPr>
          <p:cNvPr id="887" name="Google Shape;887;p91"/>
          <p:cNvSpPr/>
          <p:nvPr/>
        </p:nvSpPr>
        <p:spPr>
          <a:xfrm>
            <a:off x="172995" y="5143500"/>
            <a:ext cx="2397211" cy="850452"/>
          </a:xfrm>
          <a:prstGeom prst="rect">
            <a:avLst/>
          </a:prstGeom>
          <a:solidFill>
            <a:srgbClr val="ECECE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888" name="Google Shape;888;p91"/>
          <p:cNvSpPr>
            <a:spLocks noGrp="1"/>
          </p:cNvSpPr>
          <p:nvPr>
            <p:ph type="pic" idx="2"/>
          </p:nvPr>
        </p:nvSpPr>
        <p:spPr>
          <a:xfrm flipH="1">
            <a:off x="3361181" y="1095576"/>
            <a:ext cx="2450145" cy="4690669"/>
          </a:xfrm>
          <a:prstGeom prst="rect">
            <a:avLst/>
          </a:prstGeom>
          <a:solidFill>
            <a:schemeClr val="lt1"/>
          </a:solidFill>
          <a:ln>
            <a:noFill/>
          </a:ln>
        </p:spPr>
      </p:sp>
      <p:sp>
        <p:nvSpPr>
          <p:cNvPr id="889" name="Google Shape;889;p91"/>
          <p:cNvSpPr>
            <a:spLocks noGrp="1"/>
          </p:cNvSpPr>
          <p:nvPr>
            <p:ph type="pic" idx="3"/>
          </p:nvPr>
        </p:nvSpPr>
        <p:spPr>
          <a:xfrm flipH="1">
            <a:off x="6254764" y="1095576"/>
            <a:ext cx="2450145" cy="4690669"/>
          </a:xfrm>
          <a:prstGeom prst="rect">
            <a:avLst/>
          </a:prstGeom>
          <a:solidFill>
            <a:schemeClr val="accent1"/>
          </a:solidFill>
          <a:ln>
            <a:noFill/>
          </a:ln>
        </p:spPr>
      </p:sp>
      <p:sp>
        <p:nvSpPr>
          <p:cNvPr id="890" name="Google Shape;890;p91"/>
          <p:cNvSpPr>
            <a:spLocks noGrp="1"/>
          </p:cNvSpPr>
          <p:nvPr>
            <p:ph type="pic" idx="4"/>
          </p:nvPr>
        </p:nvSpPr>
        <p:spPr>
          <a:xfrm flipH="1">
            <a:off x="439029" y="1095576"/>
            <a:ext cx="2450145" cy="4690669"/>
          </a:xfrm>
          <a:prstGeom prst="rect">
            <a:avLst/>
          </a:prstGeom>
          <a:solidFill>
            <a:schemeClr val="accent4"/>
          </a:solidFill>
          <a:ln>
            <a:noFill/>
          </a:ln>
        </p:spPr>
      </p:sp>
      <p:sp>
        <p:nvSpPr>
          <p:cNvPr id="891" name="Google Shape;891;p91"/>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92" name="Google Shape;892;p91"/>
          <p:cNvSpPr txBox="1">
            <a:spLocks noGrp="1"/>
          </p:cNvSpPr>
          <p:nvPr>
            <p:ph type="body" idx="1"/>
          </p:nvPr>
        </p:nvSpPr>
        <p:spPr>
          <a:xfrm>
            <a:off x="269875" y="450070"/>
            <a:ext cx="6372225" cy="236980"/>
          </a:xfrm>
          <a:prstGeom prst="rect">
            <a:avLst/>
          </a:prstGeom>
          <a:noFill/>
          <a:ln>
            <a:noFill/>
          </a:ln>
        </p:spPr>
        <p:txBody>
          <a:bodyPr spcFirstLastPara="1" wrap="square" lIns="0" tIns="0"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3" name="Google Shape;893;p91"/>
          <p:cNvSpPr txBox="1">
            <a:spLocks noGrp="1"/>
          </p:cNvSpPr>
          <p:nvPr>
            <p:ph type="body" idx="5"/>
          </p:nvPr>
        </p:nvSpPr>
        <p:spPr>
          <a:xfrm>
            <a:off x="438297" y="1510256"/>
            <a:ext cx="2448000" cy="209336"/>
          </a:xfrm>
          <a:prstGeom prst="rect">
            <a:avLst/>
          </a:prstGeom>
          <a:noFill/>
          <a:ln>
            <a:noFill/>
          </a:ln>
        </p:spPr>
        <p:txBody>
          <a:bodyPr spcFirstLastPara="1" wrap="square" lIns="377975" tIns="34275" rIns="3779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4" name="Google Shape;894;p91"/>
          <p:cNvSpPr txBox="1">
            <a:spLocks noGrp="1"/>
          </p:cNvSpPr>
          <p:nvPr>
            <p:ph type="body" idx="6"/>
          </p:nvPr>
        </p:nvSpPr>
        <p:spPr>
          <a:xfrm>
            <a:off x="438250" y="1719593"/>
            <a:ext cx="2448000" cy="603343"/>
          </a:xfrm>
          <a:prstGeom prst="rect">
            <a:avLst/>
          </a:prstGeom>
          <a:noFill/>
          <a:ln>
            <a:noFill/>
          </a:ln>
        </p:spPr>
        <p:txBody>
          <a:bodyPr spcFirstLastPara="1" wrap="square" lIns="377975" tIns="34275" rIns="3779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5" name="Google Shape;895;p91"/>
          <p:cNvSpPr txBox="1">
            <a:spLocks noGrp="1"/>
          </p:cNvSpPr>
          <p:nvPr>
            <p:ph type="body" idx="7"/>
          </p:nvPr>
        </p:nvSpPr>
        <p:spPr>
          <a:xfrm>
            <a:off x="3360401" y="1510256"/>
            <a:ext cx="2448000" cy="209336"/>
          </a:xfrm>
          <a:prstGeom prst="rect">
            <a:avLst/>
          </a:prstGeom>
          <a:noFill/>
          <a:ln>
            <a:noFill/>
          </a:ln>
        </p:spPr>
        <p:txBody>
          <a:bodyPr spcFirstLastPara="1" wrap="square" lIns="377975" tIns="34275" rIns="3779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6" name="Google Shape;896;p91"/>
          <p:cNvSpPr txBox="1">
            <a:spLocks noGrp="1"/>
          </p:cNvSpPr>
          <p:nvPr>
            <p:ph type="body" idx="8"/>
          </p:nvPr>
        </p:nvSpPr>
        <p:spPr>
          <a:xfrm>
            <a:off x="3360361" y="1719593"/>
            <a:ext cx="2448000" cy="603343"/>
          </a:xfrm>
          <a:prstGeom prst="rect">
            <a:avLst/>
          </a:prstGeom>
          <a:noFill/>
          <a:ln>
            <a:noFill/>
          </a:ln>
        </p:spPr>
        <p:txBody>
          <a:bodyPr spcFirstLastPara="1" wrap="square" lIns="377975" tIns="34275" rIns="3779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7" name="Google Shape;897;p91"/>
          <p:cNvSpPr txBox="1">
            <a:spLocks noGrp="1"/>
          </p:cNvSpPr>
          <p:nvPr>
            <p:ph type="body" idx="9"/>
          </p:nvPr>
        </p:nvSpPr>
        <p:spPr>
          <a:xfrm>
            <a:off x="6254820" y="1510256"/>
            <a:ext cx="2448000" cy="209336"/>
          </a:xfrm>
          <a:prstGeom prst="rect">
            <a:avLst/>
          </a:prstGeom>
          <a:noFill/>
          <a:ln>
            <a:noFill/>
          </a:ln>
        </p:spPr>
        <p:txBody>
          <a:bodyPr spcFirstLastPara="1" wrap="square" lIns="377975" tIns="34275" rIns="3779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sz="900" b="1">
                <a:solidFill>
                  <a:schemeClr val="dk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8" name="Google Shape;898;p91"/>
          <p:cNvSpPr txBox="1">
            <a:spLocks noGrp="1"/>
          </p:cNvSpPr>
          <p:nvPr>
            <p:ph type="body" idx="13"/>
          </p:nvPr>
        </p:nvSpPr>
        <p:spPr>
          <a:xfrm>
            <a:off x="6254764" y="1719593"/>
            <a:ext cx="2448000" cy="603343"/>
          </a:xfrm>
          <a:prstGeom prst="rect">
            <a:avLst/>
          </a:prstGeom>
          <a:noFill/>
          <a:ln>
            <a:noFill/>
          </a:ln>
        </p:spPr>
        <p:txBody>
          <a:bodyPr spcFirstLastPara="1" wrap="square" lIns="377975" tIns="34275" rIns="377975" bIns="34275" anchor="t" anchorCtr="0">
            <a:noAutofit/>
          </a:bodyPr>
          <a:lstStyle>
            <a:lvl1pPr marL="457200" lvl="0" indent="-228600" algn="l">
              <a:lnSpc>
                <a:spcPct val="110000"/>
              </a:lnSpc>
              <a:spcBef>
                <a:spcPts val="1100"/>
              </a:spcBef>
              <a:spcAft>
                <a:spcPts val="0"/>
              </a:spcAft>
              <a:buClr>
                <a:schemeClr val="dk1"/>
              </a:buClr>
              <a:buSzPts val="800"/>
              <a:buFont typeface="Century Gothic"/>
              <a:buNone/>
              <a:defRPr sz="900">
                <a:solidFill>
                  <a:schemeClr val="dk1"/>
                </a:solidFill>
              </a:defRPr>
            </a:lvl1pPr>
            <a:lvl2pPr marL="914400" lvl="1" indent="-228600" algn="l">
              <a:lnSpc>
                <a:spcPct val="110000"/>
              </a:lnSpc>
              <a:spcBef>
                <a:spcPts val="1100"/>
              </a:spcBef>
              <a:spcAft>
                <a:spcPts val="0"/>
              </a:spcAft>
              <a:buClr>
                <a:schemeClr val="dk1"/>
              </a:buClr>
              <a:buSzPts val="800"/>
              <a:buNone/>
              <a:defRPr sz="900"/>
            </a:lvl2pPr>
            <a:lvl3pPr marL="1371600" lvl="2" indent="-228600" algn="l">
              <a:lnSpc>
                <a:spcPct val="110000"/>
              </a:lnSpc>
              <a:spcBef>
                <a:spcPts val="1100"/>
              </a:spcBef>
              <a:spcAft>
                <a:spcPts val="0"/>
              </a:spcAft>
              <a:buClr>
                <a:schemeClr val="dk1"/>
              </a:buClr>
              <a:buSzPts val="900"/>
              <a:buNone/>
              <a:defRPr sz="900"/>
            </a:lvl3pPr>
            <a:lvl4pPr marL="1828800" lvl="3" indent="-228600" algn="l">
              <a:lnSpc>
                <a:spcPct val="110000"/>
              </a:lnSpc>
              <a:spcBef>
                <a:spcPts val="1100"/>
              </a:spcBef>
              <a:spcAft>
                <a:spcPts val="0"/>
              </a:spcAft>
              <a:buClr>
                <a:schemeClr val="dk1"/>
              </a:buClr>
              <a:buSzPts val="900"/>
              <a:buNone/>
              <a:defRPr sz="900"/>
            </a:lvl4pPr>
            <a:lvl5pPr marL="2286000" lvl="4" indent="-228600" algn="l">
              <a:lnSpc>
                <a:spcPct val="110000"/>
              </a:lnSpc>
              <a:spcBef>
                <a:spcPts val="1100"/>
              </a:spcBef>
              <a:spcAft>
                <a:spcPts val="0"/>
              </a:spcAft>
              <a:buClr>
                <a:schemeClr val="dk1"/>
              </a:buClr>
              <a:buSzPts val="900"/>
              <a:buNone/>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9" name="Google Shape;899;p91"/>
          <p:cNvSpPr txBox="1">
            <a:spLocks noGrp="1"/>
          </p:cNvSpPr>
          <p:nvPr>
            <p:ph type="ftr" idx="11"/>
          </p:nvPr>
        </p:nvSpPr>
        <p:spPr>
          <a:xfrm>
            <a:off x="269875" y="4770737"/>
            <a:ext cx="5984889" cy="274064"/>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0" name="Google Shape;900;p91"/>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cxnSp>
        <p:nvCxnSpPr>
          <p:cNvPr id="901" name="Google Shape;901;p91"/>
          <p:cNvCxnSpPr/>
          <p:nvPr/>
        </p:nvCxnSpPr>
        <p:spPr>
          <a:xfrm rot="10800000">
            <a:off x="1859259" y="5152584"/>
            <a:ext cx="0" cy="288803"/>
          </a:xfrm>
          <a:prstGeom prst="straightConnector1">
            <a:avLst/>
          </a:prstGeom>
          <a:noFill/>
          <a:ln w="38100" cap="flat" cmpd="sng">
            <a:solidFill>
              <a:schemeClr val="dk1"/>
            </a:solidFill>
            <a:prstDash val="solid"/>
            <a:miter lim="800000"/>
            <a:headEnd type="none" w="sm" len="sm"/>
            <a:tailEnd type="triangle" w="med" len="med"/>
          </a:ln>
        </p:spPr>
      </p:cxnSp>
      <p:sp>
        <p:nvSpPr>
          <p:cNvPr id="902" name="Google Shape;902;p91"/>
          <p:cNvSpPr/>
          <p:nvPr/>
        </p:nvSpPr>
        <p:spPr>
          <a:xfrm>
            <a:off x="1139328" y="5374368"/>
            <a:ext cx="2070100" cy="481157"/>
          </a:xfrm>
          <a:prstGeom prst="snip1Rect">
            <a:avLst>
              <a:gd name="adj" fmla="val 18798"/>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800">
                <a:solidFill>
                  <a:schemeClr val="lt1"/>
                </a:solidFill>
                <a:latin typeface="Century Gothic"/>
                <a:ea typeface="Century Gothic"/>
                <a:cs typeface="Century Gothic"/>
                <a:sym typeface="Century Gothic"/>
              </a:rPr>
              <a:t>Remember to change the footer – go to insert/header and footer, change the text and apply to all slides</a:t>
            </a:r>
            <a:endParaRPr sz="800">
              <a:solidFill>
                <a:schemeClr val="lt1"/>
              </a:solidFill>
              <a:latin typeface="Century Gothic"/>
              <a:ea typeface="Century Gothic"/>
              <a:cs typeface="Century Gothic"/>
              <a:sym typeface="Century Gothic"/>
            </a:endParaRPr>
          </a:p>
        </p:txBody>
      </p:sp>
      <p:sp>
        <p:nvSpPr>
          <p:cNvPr id="903" name="Google Shape;903;p91"/>
          <p:cNvSpPr/>
          <p:nvPr/>
        </p:nvSpPr>
        <p:spPr>
          <a:xfrm>
            <a:off x="7035800" y="0"/>
            <a:ext cx="2108200" cy="685906"/>
          </a:xfrm>
          <a:custGeom>
            <a:avLst/>
            <a:gdLst/>
            <a:ahLst/>
            <a:cxnLst/>
            <a:rect l="l" t="t" r="r" b="b"/>
            <a:pathLst>
              <a:path w="4216400" h="1371600" extrusionOk="0">
                <a:moveTo>
                  <a:pt x="0" y="0"/>
                </a:moveTo>
                <a:lnTo>
                  <a:pt x="4216400" y="0"/>
                </a:lnTo>
                <a:lnTo>
                  <a:pt x="4216400" y="1371600"/>
                </a:lnTo>
                <a:lnTo>
                  <a:pt x="1358537" y="1370149"/>
                </a:lnTo>
                <a:lnTo>
                  <a:pt x="0" y="0"/>
                </a:ln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904" name="Google Shape;904;p91"/>
          <p:cNvSpPr txBox="1"/>
          <p:nvPr/>
        </p:nvSpPr>
        <p:spPr>
          <a:xfrm>
            <a:off x="7883922" y="225775"/>
            <a:ext cx="1605643" cy="2539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200" b="1">
                <a:solidFill>
                  <a:schemeClr val="dk1"/>
                </a:solidFill>
                <a:latin typeface="Century Gothic"/>
                <a:ea typeface="Century Gothic"/>
                <a:cs typeface="Century Gothic"/>
                <a:sym typeface="Century Gothic"/>
              </a:rPr>
              <a:t>PRODUCT</a:t>
            </a:r>
            <a:endParaRPr sz="110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Feature">
  <p:cSld name="Feature">
    <p:bg>
      <p:bgPr>
        <a:solidFill>
          <a:schemeClr val="dk1"/>
        </a:solidFill>
        <a:effectLst/>
      </p:bgPr>
    </p:bg>
    <p:spTree>
      <p:nvGrpSpPr>
        <p:cNvPr id="1" name="Shape 905"/>
        <p:cNvGrpSpPr/>
        <p:nvPr/>
      </p:nvGrpSpPr>
      <p:grpSpPr>
        <a:xfrm>
          <a:off x="0" y="0"/>
          <a:ext cx="0" cy="0"/>
          <a:chOff x="0" y="0"/>
          <a:chExt cx="0" cy="0"/>
        </a:xfrm>
      </p:grpSpPr>
      <p:sp>
        <p:nvSpPr>
          <p:cNvPr id="906" name="Google Shape;906;p92"/>
          <p:cNvSpPr/>
          <p:nvPr/>
        </p:nvSpPr>
        <p:spPr>
          <a:xfrm>
            <a:off x="7035800" y="0"/>
            <a:ext cx="2108200" cy="685906"/>
          </a:xfrm>
          <a:custGeom>
            <a:avLst/>
            <a:gdLst/>
            <a:ahLst/>
            <a:cxnLst/>
            <a:rect l="l" t="t" r="r" b="b"/>
            <a:pathLst>
              <a:path w="4216400" h="1371600" extrusionOk="0">
                <a:moveTo>
                  <a:pt x="0" y="0"/>
                </a:moveTo>
                <a:lnTo>
                  <a:pt x="4216400" y="0"/>
                </a:lnTo>
                <a:lnTo>
                  <a:pt x="4216400" y="1371600"/>
                </a:lnTo>
                <a:lnTo>
                  <a:pt x="1358537" y="1370149"/>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907" name="Google Shape;907;p92"/>
          <p:cNvSpPr txBox="1">
            <a:spLocks noGrp="1"/>
          </p:cNvSpPr>
          <p:nvPr>
            <p:ph type="title"/>
          </p:nvPr>
        </p:nvSpPr>
        <p:spPr>
          <a:xfrm>
            <a:off x="269875" y="285001"/>
            <a:ext cx="7830344" cy="412061"/>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08" name="Google Shape;908;p92"/>
          <p:cNvSpPr txBox="1">
            <a:spLocks noGrp="1"/>
          </p:cNvSpPr>
          <p:nvPr>
            <p:ph type="body" idx="1"/>
          </p:nvPr>
        </p:nvSpPr>
        <p:spPr>
          <a:xfrm>
            <a:off x="6457950" y="1102147"/>
            <a:ext cx="2398713" cy="3263504"/>
          </a:xfrm>
          <a:prstGeom prst="rect">
            <a:avLst/>
          </a:prstGeom>
          <a:noFill/>
          <a:ln>
            <a:noFill/>
          </a:ln>
        </p:spPr>
        <p:txBody>
          <a:bodyPr spcFirstLastPara="1" wrap="square" lIns="68575" tIns="34275" rIns="68575" bIns="34275" anchor="ctr" anchorCtr="0">
            <a:normAutofit/>
          </a:bodyPr>
          <a:lstStyle>
            <a:lvl1pPr marL="457200" lvl="0" indent="-279400" algn="l">
              <a:lnSpc>
                <a:spcPct val="110000"/>
              </a:lnSpc>
              <a:spcBef>
                <a:spcPts val="1100"/>
              </a:spcBef>
              <a:spcAft>
                <a:spcPts val="0"/>
              </a:spcAft>
              <a:buClr>
                <a:schemeClr val="accent2"/>
              </a:buClr>
              <a:buSzPts val="800"/>
              <a:buFont typeface="Century Gothic"/>
              <a:buChar char="•"/>
              <a:defRPr>
                <a:solidFill>
                  <a:schemeClr val="accent2"/>
                </a:solidFill>
              </a:defRPr>
            </a:lvl1pPr>
            <a:lvl2pPr marL="914400" lvl="1" indent="-279400" algn="l">
              <a:lnSpc>
                <a:spcPct val="110000"/>
              </a:lnSpc>
              <a:spcBef>
                <a:spcPts val="1100"/>
              </a:spcBef>
              <a:spcAft>
                <a:spcPts val="0"/>
              </a:spcAft>
              <a:buClr>
                <a:schemeClr val="dk1"/>
              </a:buClr>
              <a:buSzPts val="800"/>
              <a:buChar char="•"/>
              <a:defRPr/>
            </a:lvl2pPr>
            <a:lvl3pPr marL="1371600" lvl="2" indent="-228600" algn="l">
              <a:lnSpc>
                <a:spcPct val="110000"/>
              </a:lnSpc>
              <a:spcBef>
                <a:spcPts val="1100"/>
              </a:spcBef>
              <a:spcAft>
                <a:spcPts val="0"/>
              </a:spcAft>
              <a:buClr>
                <a:schemeClr val="dk1"/>
              </a:buClr>
              <a:buSzPts val="1000"/>
              <a:buNone/>
              <a:defRPr/>
            </a:lvl3pPr>
            <a:lvl4pPr marL="1828800" lvl="3" indent="-228600" algn="l">
              <a:lnSpc>
                <a:spcPct val="110000"/>
              </a:lnSpc>
              <a:spcBef>
                <a:spcPts val="1100"/>
              </a:spcBef>
              <a:spcAft>
                <a:spcPts val="0"/>
              </a:spcAft>
              <a:buClr>
                <a:schemeClr val="dk1"/>
              </a:buClr>
              <a:buSzPts val="1000"/>
              <a:buNone/>
              <a:defRPr/>
            </a:lvl4pPr>
            <a:lvl5pPr marL="2286000" lvl="4" indent="-228600" algn="l">
              <a:lnSpc>
                <a:spcPct val="110000"/>
              </a:lnSpc>
              <a:spcBef>
                <a:spcPts val="1100"/>
              </a:spcBef>
              <a:spcAft>
                <a:spcPts val="0"/>
              </a:spcAft>
              <a:buClr>
                <a:schemeClr val="dk1"/>
              </a:buClr>
              <a:buSzPts val="10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09" name="Google Shape;909;p92"/>
          <p:cNvSpPr txBox="1"/>
          <p:nvPr/>
        </p:nvSpPr>
        <p:spPr>
          <a:xfrm>
            <a:off x="7883922" y="225775"/>
            <a:ext cx="1605643" cy="2539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200" b="1">
                <a:solidFill>
                  <a:schemeClr val="dk1"/>
                </a:solidFill>
                <a:latin typeface="Century Gothic"/>
                <a:ea typeface="Century Gothic"/>
                <a:cs typeface="Century Gothic"/>
                <a:sym typeface="Century Gothic"/>
              </a:rPr>
              <a:t>FEATURE</a:t>
            </a:r>
            <a:endParaRPr sz="1100"/>
          </a:p>
        </p:txBody>
      </p:sp>
      <p:sp>
        <p:nvSpPr>
          <p:cNvPr id="910" name="Google Shape;910;p92"/>
          <p:cNvSpPr txBox="1">
            <a:spLocks noGrp="1"/>
          </p:cNvSpPr>
          <p:nvPr>
            <p:ph type="body" idx="2"/>
          </p:nvPr>
        </p:nvSpPr>
        <p:spPr>
          <a:xfrm>
            <a:off x="269875" y="1095544"/>
            <a:ext cx="4229894" cy="561956"/>
          </a:xfrm>
          <a:prstGeom prst="rect">
            <a:avLst/>
          </a:prstGeom>
          <a:noFill/>
          <a:ln>
            <a:noFill/>
          </a:ln>
        </p:spPr>
        <p:txBody>
          <a:bodyPr spcFirstLastPara="1" wrap="square" lIns="0" tIns="34275" rIns="68575" bIns="34275" anchor="t" anchorCtr="0">
            <a:noAutofit/>
          </a:bodyPr>
          <a:lstStyle>
            <a:lvl1pPr marL="457200" lvl="0" indent="-292100" algn="l">
              <a:lnSpc>
                <a:spcPct val="110000"/>
              </a:lnSpc>
              <a:spcBef>
                <a:spcPts val="1100"/>
              </a:spcBef>
              <a:spcAft>
                <a:spcPts val="0"/>
              </a:spcAft>
              <a:buClr>
                <a:schemeClr val="lt1"/>
              </a:buClr>
              <a:buSzPts val="1000"/>
              <a:buFont typeface="Century Gothic"/>
              <a:buChar char="•"/>
              <a:defRPr sz="120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1" name="Google Shape;911;p92"/>
          <p:cNvSpPr>
            <a:spLocks noGrp="1"/>
          </p:cNvSpPr>
          <p:nvPr>
            <p:ph type="pic" idx="3"/>
          </p:nvPr>
        </p:nvSpPr>
        <p:spPr>
          <a:xfrm>
            <a:off x="0" y="1660614"/>
            <a:ext cx="2514600" cy="3482886"/>
          </a:xfrm>
          <a:prstGeom prst="rect">
            <a:avLst/>
          </a:prstGeom>
          <a:noFill/>
          <a:ln>
            <a:noFill/>
          </a:ln>
        </p:spPr>
      </p:sp>
      <p:sp>
        <p:nvSpPr>
          <p:cNvPr id="912" name="Google Shape;912;p92"/>
          <p:cNvSpPr txBox="1">
            <a:spLocks noGrp="1"/>
          </p:cNvSpPr>
          <p:nvPr>
            <p:ph type="ftr" idx="11"/>
          </p:nvPr>
        </p:nvSpPr>
        <p:spPr>
          <a:xfrm>
            <a:off x="269875" y="4770736"/>
            <a:ext cx="6188075" cy="263926"/>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3" name="Google Shape;913;p92"/>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64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914"/>
        <p:cNvGrpSpPr/>
        <p:nvPr/>
      </p:nvGrpSpPr>
      <p:grpSpPr>
        <a:xfrm>
          <a:off x="0" y="0"/>
          <a:ext cx="0" cy="0"/>
          <a:chOff x="0" y="0"/>
          <a:chExt cx="0" cy="0"/>
        </a:xfrm>
      </p:grpSpPr>
      <p:pic>
        <p:nvPicPr>
          <p:cNvPr id="915" name="Google Shape;915;p93"/>
          <p:cNvPicPr preferRelativeResize="0"/>
          <p:nvPr/>
        </p:nvPicPr>
        <p:blipFill rotWithShape="1">
          <a:blip r:embed="rId2">
            <a:alphaModFix/>
          </a:blip>
          <a:srcRect/>
          <a:stretch/>
        </p:blipFill>
        <p:spPr>
          <a:xfrm>
            <a:off x="3179105" y="1095544"/>
            <a:ext cx="5983013" cy="4047956"/>
          </a:xfrm>
          <a:prstGeom prst="rect">
            <a:avLst/>
          </a:prstGeom>
          <a:noFill/>
          <a:ln>
            <a:noFill/>
          </a:ln>
        </p:spPr>
      </p:pic>
      <p:sp>
        <p:nvSpPr>
          <p:cNvPr id="916" name="Google Shape;916;p93"/>
          <p:cNvSpPr txBox="1">
            <a:spLocks noGrp="1"/>
          </p:cNvSpPr>
          <p:nvPr>
            <p:ph type="ftr" idx="11"/>
          </p:nvPr>
        </p:nvSpPr>
        <p:spPr>
          <a:xfrm>
            <a:off x="269875" y="4770737"/>
            <a:ext cx="5900737" cy="196491"/>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7" name="Google Shape;917;p93"/>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lt1"/>
                </a:solidFill>
                <a:latin typeface="Century Gothic"/>
                <a:ea typeface="Century Gothic"/>
                <a:cs typeface="Century Gothic"/>
                <a:sym typeface="Century Gothic"/>
              </a:defRPr>
            </a:lvl1pPr>
            <a:lvl2pPr marL="0" lvl="1" indent="0" algn="r">
              <a:spcBef>
                <a:spcPts val="0"/>
              </a:spcBef>
              <a:buNone/>
              <a:defRPr sz="600" b="1">
                <a:solidFill>
                  <a:schemeClr val="lt1"/>
                </a:solidFill>
                <a:latin typeface="Century Gothic"/>
                <a:ea typeface="Century Gothic"/>
                <a:cs typeface="Century Gothic"/>
                <a:sym typeface="Century Gothic"/>
              </a:defRPr>
            </a:lvl2pPr>
            <a:lvl3pPr marL="0" lvl="2" indent="0" algn="r">
              <a:spcBef>
                <a:spcPts val="0"/>
              </a:spcBef>
              <a:buNone/>
              <a:defRPr sz="600" b="1">
                <a:solidFill>
                  <a:schemeClr val="lt1"/>
                </a:solidFill>
                <a:latin typeface="Century Gothic"/>
                <a:ea typeface="Century Gothic"/>
                <a:cs typeface="Century Gothic"/>
                <a:sym typeface="Century Gothic"/>
              </a:defRPr>
            </a:lvl3pPr>
            <a:lvl4pPr marL="0" lvl="3" indent="0" algn="r">
              <a:spcBef>
                <a:spcPts val="0"/>
              </a:spcBef>
              <a:buNone/>
              <a:defRPr sz="600" b="1">
                <a:solidFill>
                  <a:schemeClr val="lt1"/>
                </a:solidFill>
                <a:latin typeface="Century Gothic"/>
                <a:ea typeface="Century Gothic"/>
                <a:cs typeface="Century Gothic"/>
                <a:sym typeface="Century Gothic"/>
              </a:defRPr>
            </a:lvl4pPr>
            <a:lvl5pPr marL="0" lvl="4" indent="0" algn="r">
              <a:spcBef>
                <a:spcPts val="0"/>
              </a:spcBef>
              <a:buNone/>
              <a:defRPr sz="600" b="1">
                <a:solidFill>
                  <a:schemeClr val="lt1"/>
                </a:solidFill>
                <a:latin typeface="Century Gothic"/>
                <a:ea typeface="Century Gothic"/>
                <a:cs typeface="Century Gothic"/>
                <a:sym typeface="Century Gothic"/>
              </a:defRPr>
            </a:lvl5pPr>
            <a:lvl6pPr marL="0" lvl="5" indent="0" algn="r">
              <a:spcBef>
                <a:spcPts val="0"/>
              </a:spcBef>
              <a:buNone/>
              <a:defRPr sz="600" b="1">
                <a:solidFill>
                  <a:schemeClr val="lt1"/>
                </a:solidFill>
                <a:latin typeface="Century Gothic"/>
                <a:ea typeface="Century Gothic"/>
                <a:cs typeface="Century Gothic"/>
                <a:sym typeface="Century Gothic"/>
              </a:defRPr>
            </a:lvl6pPr>
            <a:lvl7pPr marL="0" lvl="6" indent="0" algn="r">
              <a:spcBef>
                <a:spcPts val="0"/>
              </a:spcBef>
              <a:buNone/>
              <a:defRPr sz="600" b="1">
                <a:solidFill>
                  <a:schemeClr val="lt1"/>
                </a:solidFill>
                <a:latin typeface="Century Gothic"/>
                <a:ea typeface="Century Gothic"/>
                <a:cs typeface="Century Gothic"/>
                <a:sym typeface="Century Gothic"/>
              </a:defRPr>
            </a:lvl7pPr>
            <a:lvl8pPr marL="0" lvl="7" indent="0" algn="r">
              <a:spcBef>
                <a:spcPts val="0"/>
              </a:spcBef>
              <a:buNone/>
              <a:defRPr sz="600" b="1">
                <a:solidFill>
                  <a:schemeClr val="lt1"/>
                </a:solidFill>
                <a:latin typeface="Century Gothic"/>
                <a:ea typeface="Century Gothic"/>
                <a:cs typeface="Century Gothic"/>
                <a:sym typeface="Century Gothic"/>
              </a:defRPr>
            </a:lvl8pPr>
            <a:lvl9pPr marL="0" lvl="8" indent="0" algn="r">
              <a:spcBef>
                <a:spcPts val="0"/>
              </a:spcBef>
              <a:buNone/>
              <a:defRPr sz="600" b="1">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918" name="Google Shape;918;p93"/>
          <p:cNvSpPr txBox="1">
            <a:spLocks noGrp="1"/>
          </p:cNvSpPr>
          <p:nvPr>
            <p:ph type="body" idx="1"/>
          </p:nvPr>
        </p:nvSpPr>
        <p:spPr>
          <a:xfrm>
            <a:off x="269875" y="3240500"/>
            <a:ext cx="2909230" cy="272170"/>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1000"/>
              <a:buFont typeface="Century Gothic"/>
              <a:buNone/>
              <a:defRPr sz="1200" b="1">
                <a:solidFill>
                  <a:schemeClr val="lt1"/>
                </a:solidFill>
              </a:defRPr>
            </a:lvl1pPr>
            <a:lvl2pPr marL="914400" lvl="1" indent="-228600" algn="l">
              <a:lnSpc>
                <a:spcPct val="110000"/>
              </a:lnSpc>
              <a:spcBef>
                <a:spcPts val="1100"/>
              </a:spcBef>
              <a:spcAft>
                <a:spcPts val="0"/>
              </a:spcAft>
              <a:buClr>
                <a:srgbClr val="8B888C"/>
              </a:buClr>
              <a:buSzPts val="1300"/>
              <a:buNone/>
              <a:defRPr sz="1500">
                <a:solidFill>
                  <a:srgbClr val="8B888C"/>
                </a:solidFill>
              </a:defRPr>
            </a:lvl2pPr>
            <a:lvl3pPr marL="1371600" lvl="2" indent="-228600" algn="l">
              <a:lnSpc>
                <a:spcPct val="110000"/>
              </a:lnSpc>
              <a:spcBef>
                <a:spcPts val="1100"/>
              </a:spcBef>
              <a:spcAft>
                <a:spcPts val="0"/>
              </a:spcAft>
              <a:buClr>
                <a:srgbClr val="8B888C"/>
              </a:buClr>
              <a:buSzPts val="1400"/>
              <a:buNone/>
              <a:defRPr sz="1400">
                <a:solidFill>
                  <a:srgbClr val="8B888C"/>
                </a:solidFill>
              </a:defRPr>
            </a:lvl3pPr>
            <a:lvl4pPr marL="1828800" lvl="3" indent="-228600" algn="l">
              <a:lnSpc>
                <a:spcPct val="110000"/>
              </a:lnSpc>
              <a:spcBef>
                <a:spcPts val="1100"/>
              </a:spcBef>
              <a:spcAft>
                <a:spcPts val="0"/>
              </a:spcAft>
              <a:buClr>
                <a:srgbClr val="8B888C"/>
              </a:buClr>
              <a:buSzPts val="1200"/>
              <a:buNone/>
              <a:defRPr sz="1200">
                <a:solidFill>
                  <a:srgbClr val="8B888C"/>
                </a:solidFill>
              </a:defRPr>
            </a:lvl4pPr>
            <a:lvl5pPr marL="2286000" lvl="4" indent="-228600" algn="l">
              <a:lnSpc>
                <a:spcPct val="110000"/>
              </a:lnSpc>
              <a:spcBef>
                <a:spcPts val="1100"/>
              </a:spcBef>
              <a:spcAft>
                <a:spcPts val="0"/>
              </a:spcAft>
              <a:buClr>
                <a:srgbClr val="8B888C"/>
              </a:buClr>
              <a:buSzPts val="1200"/>
              <a:buNone/>
              <a:defRPr sz="1200">
                <a:solidFill>
                  <a:srgbClr val="8B888C"/>
                </a:solidFill>
              </a:defRPr>
            </a:lvl5pPr>
            <a:lvl6pPr marL="2743200" lvl="5" indent="-228600" algn="l">
              <a:lnSpc>
                <a:spcPct val="90000"/>
              </a:lnSpc>
              <a:spcBef>
                <a:spcPts val="400"/>
              </a:spcBef>
              <a:spcAft>
                <a:spcPts val="0"/>
              </a:spcAft>
              <a:buClr>
                <a:srgbClr val="8B888C"/>
              </a:buClr>
              <a:buSzPts val="1200"/>
              <a:buNone/>
              <a:defRPr sz="1200">
                <a:solidFill>
                  <a:srgbClr val="8B888C"/>
                </a:solidFill>
              </a:defRPr>
            </a:lvl6pPr>
            <a:lvl7pPr marL="3200400" lvl="6" indent="-228600" algn="l">
              <a:lnSpc>
                <a:spcPct val="90000"/>
              </a:lnSpc>
              <a:spcBef>
                <a:spcPts val="400"/>
              </a:spcBef>
              <a:spcAft>
                <a:spcPts val="0"/>
              </a:spcAft>
              <a:buClr>
                <a:srgbClr val="8B888C"/>
              </a:buClr>
              <a:buSzPts val="1200"/>
              <a:buNone/>
              <a:defRPr sz="1200">
                <a:solidFill>
                  <a:srgbClr val="8B888C"/>
                </a:solidFill>
              </a:defRPr>
            </a:lvl7pPr>
            <a:lvl8pPr marL="3657600" lvl="7" indent="-228600" algn="l">
              <a:lnSpc>
                <a:spcPct val="90000"/>
              </a:lnSpc>
              <a:spcBef>
                <a:spcPts val="400"/>
              </a:spcBef>
              <a:spcAft>
                <a:spcPts val="0"/>
              </a:spcAft>
              <a:buClr>
                <a:srgbClr val="8B888C"/>
              </a:buClr>
              <a:buSzPts val="1200"/>
              <a:buNone/>
              <a:defRPr sz="1200">
                <a:solidFill>
                  <a:srgbClr val="8B888C"/>
                </a:solidFill>
              </a:defRPr>
            </a:lvl8pPr>
            <a:lvl9pPr marL="4114800" lvl="8" indent="-228600" algn="l">
              <a:lnSpc>
                <a:spcPct val="90000"/>
              </a:lnSpc>
              <a:spcBef>
                <a:spcPts val="400"/>
              </a:spcBef>
              <a:spcAft>
                <a:spcPts val="0"/>
              </a:spcAft>
              <a:buClr>
                <a:srgbClr val="8B888C"/>
              </a:buClr>
              <a:buSzPts val="1200"/>
              <a:buNone/>
              <a:defRPr sz="1200">
                <a:solidFill>
                  <a:srgbClr val="8B888C"/>
                </a:solidFill>
              </a:defRPr>
            </a:lvl9pPr>
          </a:lstStyle>
          <a:p>
            <a:endParaRPr/>
          </a:p>
        </p:txBody>
      </p:sp>
      <p:sp>
        <p:nvSpPr>
          <p:cNvPr id="919" name="Google Shape;919;p93"/>
          <p:cNvSpPr txBox="1">
            <a:spLocks noGrp="1"/>
          </p:cNvSpPr>
          <p:nvPr>
            <p:ph type="body" idx="2"/>
          </p:nvPr>
        </p:nvSpPr>
        <p:spPr>
          <a:xfrm>
            <a:off x="269875" y="3626987"/>
            <a:ext cx="2909231" cy="272170"/>
          </a:xfrm>
          <a:prstGeom prst="rect">
            <a:avLst/>
          </a:prstGeom>
          <a:noFill/>
          <a:ln>
            <a:noFill/>
          </a:ln>
        </p:spPr>
        <p:txBody>
          <a:bodyPr spcFirstLastPara="1" wrap="square" lIns="0" tIns="34275" rIns="68575" bIns="34275" anchor="t" anchorCtr="0">
            <a:normAutofit/>
          </a:bodyPr>
          <a:lstStyle>
            <a:lvl1pPr marL="457200" lvl="0" indent="-228600" algn="l">
              <a:lnSpc>
                <a:spcPct val="110000"/>
              </a:lnSpc>
              <a:spcBef>
                <a:spcPts val="1100"/>
              </a:spcBef>
              <a:spcAft>
                <a:spcPts val="0"/>
              </a:spcAft>
              <a:buClr>
                <a:schemeClr val="lt1"/>
              </a:buClr>
              <a:buSzPts val="800"/>
              <a:buFont typeface="Century Gothic"/>
              <a:buNone/>
              <a:defRPr sz="1000" b="0">
                <a:solidFill>
                  <a:schemeClr val="lt1"/>
                </a:solidFill>
              </a:defRPr>
            </a:lvl1pPr>
            <a:lvl2pPr marL="914400" lvl="1" indent="-228600" algn="l">
              <a:lnSpc>
                <a:spcPct val="110000"/>
              </a:lnSpc>
              <a:spcBef>
                <a:spcPts val="1100"/>
              </a:spcBef>
              <a:spcAft>
                <a:spcPts val="0"/>
              </a:spcAft>
              <a:buClr>
                <a:srgbClr val="8B888C"/>
              </a:buClr>
              <a:buSzPts val="1300"/>
              <a:buNone/>
              <a:defRPr sz="1500">
                <a:solidFill>
                  <a:srgbClr val="8B888C"/>
                </a:solidFill>
              </a:defRPr>
            </a:lvl2pPr>
            <a:lvl3pPr marL="1371600" lvl="2" indent="-228600" algn="l">
              <a:lnSpc>
                <a:spcPct val="110000"/>
              </a:lnSpc>
              <a:spcBef>
                <a:spcPts val="1100"/>
              </a:spcBef>
              <a:spcAft>
                <a:spcPts val="0"/>
              </a:spcAft>
              <a:buClr>
                <a:srgbClr val="8B888C"/>
              </a:buClr>
              <a:buSzPts val="1400"/>
              <a:buNone/>
              <a:defRPr sz="1400">
                <a:solidFill>
                  <a:srgbClr val="8B888C"/>
                </a:solidFill>
              </a:defRPr>
            </a:lvl3pPr>
            <a:lvl4pPr marL="1828800" lvl="3" indent="-228600" algn="l">
              <a:lnSpc>
                <a:spcPct val="110000"/>
              </a:lnSpc>
              <a:spcBef>
                <a:spcPts val="1100"/>
              </a:spcBef>
              <a:spcAft>
                <a:spcPts val="0"/>
              </a:spcAft>
              <a:buClr>
                <a:srgbClr val="8B888C"/>
              </a:buClr>
              <a:buSzPts val="1200"/>
              <a:buNone/>
              <a:defRPr sz="1200">
                <a:solidFill>
                  <a:srgbClr val="8B888C"/>
                </a:solidFill>
              </a:defRPr>
            </a:lvl4pPr>
            <a:lvl5pPr marL="2286000" lvl="4" indent="-228600" algn="l">
              <a:lnSpc>
                <a:spcPct val="110000"/>
              </a:lnSpc>
              <a:spcBef>
                <a:spcPts val="1100"/>
              </a:spcBef>
              <a:spcAft>
                <a:spcPts val="0"/>
              </a:spcAft>
              <a:buClr>
                <a:srgbClr val="8B888C"/>
              </a:buClr>
              <a:buSzPts val="1200"/>
              <a:buNone/>
              <a:defRPr sz="1200">
                <a:solidFill>
                  <a:srgbClr val="8B888C"/>
                </a:solidFill>
              </a:defRPr>
            </a:lvl5pPr>
            <a:lvl6pPr marL="2743200" lvl="5" indent="-228600" algn="l">
              <a:lnSpc>
                <a:spcPct val="90000"/>
              </a:lnSpc>
              <a:spcBef>
                <a:spcPts val="400"/>
              </a:spcBef>
              <a:spcAft>
                <a:spcPts val="0"/>
              </a:spcAft>
              <a:buClr>
                <a:srgbClr val="8B888C"/>
              </a:buClr>
              <a:buSzPts val="1200"/>
              <a:buNone/>
              <a:defRPr sz="1200">
                <a:solidFill>
                  <a:srgbClr val="8B888C"/>
                </a:solidFill>
              </a:defRPr>
            </a:lvl6pPr>
            <a:lvl7pPr marL="3200400" lvl="6" indent="-228600" algn="l">
              <a:lnSpc>
                <a:spcPct val="90000"/>
              </a:lnSpc>
              <a:spcBef>
                <a:spcPts val="400"/>
              </a:spcBef>
              <a:spcAft>
                <a:spcPts val="0"/>
              </a:spcAft>
              <a:buClr>
                <a:srgbClr val="8B888C"/>
              </a:buClr>
              <a:buSzPts val="1200"/>
              <a:buNone/>
              <a:defRPr sz="1200">
                <a:solidFill>
                  <a:srgbClr val="8B888C"/>
                </a:solidFill>
              </a:defRPr>
            </a:lvl7pPr>
            <a:lvl8pPr marL="3657600" lvl="7" indent="-228600" algn="l">
              <a:lnSpc>
                <a:spcPct val="90000"/>
              </a:lnSpc>
              <a:spcBef>
                <a:spcPts val="400"/>
              </a:spcBef>
              <a:spcAft>
                <a:spcPts val="0"/>
              </a:spcAft>
              <a:buClr>
                <a:srgbClr val="8B888C"/>
              </a:buClr>
              <a:buSzPts val="1200"/>
              <a:buNone/>
              <a:defRPr sz="1200">
                <a:solidFill>
                  <a:srgbClr val="8B888C"/>
                </a:solidFill>
              </a:defRPr>
            </a:lvl8pPr>
            <a:lvl9pPr marL="4114800" lvl="8" indent="-228600" algn="l">
              <a:lnSpc>
                <a:spcPct val="90000"/>
              </a:lnSpc>
              <a:spcBef>
                <a:spcPts val="400"/>
              </a:spcBef>
              <a:spcAft>
                <a:spcPts val="0"/>
              </a:spcAft>
              <a:buClr>
                <a:srgbClr val="8B888C"/>
              </a:buClr>
              <a:buSzPts val="1200"/>
              <a:buNone/>
              <a:defRPr sz="1200">
                <a:solidFill>
                  <a:srgbClr val="8B888C"/>
                </a:solidFill>
              </a:defRPr>
            </a:lvl9pPr>
          </a:lstStyle>
          <a:p>
            <a:endParaRPr/>
          </a:p>
        </p:txBody>
      </p:sp>
      <p:sp>
        <p:nvSpPr>
          <p:cNvPr id="920" name="Google Shape;920;p93"/>
          <p:cNvSpPr txBox="1"/>
          <p:nvPr/>
        </p:nvSpPr>
        <p:spPr>
          <a:xfrm>
            <a:off x="205681" y="2298929"/>
            <a:ext cx="1998446" cy="567848"/>
          </a:xfrm>
          <a:prstGeom prst="rect">
            <a:avLst/>
          </a:prstGeom>
          <a:noFill/>
          <a:ln>
            <a:noFill/>
          </a:ln>
        </p:spPr>
        <p:txBody>
          <a:bodyPr spcFirstLastPara="1" wrap="square" lIns="68575" tIns="34275" rIns="68575" bIns="34275" anchor="t" anchorCtr="0">
            <a:spAutoFit/>
          </a:bodyPr>
          <a:lstStyle/>
          <a:p>
            <a:pPr marL="0" marR="0" lvl="0" indent="0" algn="l" rtl="0">
              <a:lnSpc>
                <a:spcPct val="90000"/>
              </a:lnSpc>
              <a:spcBef>
                <a:spcPts val="0"/>
              </a:spcBef>
              <a:spcAft>
                <a:spcPts val="0"/>
              </a:spcAft>
              <a:buClr>
                <a:schemeClr val="lt1"/>
              </a:buClr>
              <a:buSzPts val="3600"/>
              <a:buFont typeface="Century Gothic"/>
              <a:buNone/>
            </a:pPr>
            <a:r>
              <a:rPr lang="en-GB" sz="3600" b="0">
                <a:solidFill>
                  <a:schemeClr val="lt1"/>
                </a:solidFill>
                <a:latin typeface="Century Gothic"/>
                <a:ea typeface="Century Gothic"/>
                <a:cs typeface="Century Gothic"/>
                <a:sym typeface="Century Gothic"/>
              </a:rPr>
              <a:t>Thanks</a:t>
            </a:r>
            <a:endParaRPr sz="1100"/>
          </a:p>
        </p:txBody>
      </p:sp>
    </p:spTree>
  </p:cSld>
  <p:clrMapOvr>
    <a:masterClrMapping/>
  </p:clrMapOvr>
  <p:extLst>
    <p:ext uri="{DCECCB84-F9BA-43D5-87BE-67443E8EF086}">
      <p15:sldGuideLst xmlns:p15="http://schemas.microsoft.com/office/powerpoint/2012/main">
        <p15:guide id="1" orient="horz" pos="24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6_Blank 1">
  <p:cSld name="6_Blank 1">
    <p:spTree>
      <p:nvGrpSpPr>
        <p:cNvPr id="1" name="Shape 921"/>
        <p:cNvGrpSpPr/>
        <p:nvPr/>
      </p:nvGrpSpPr>
      <p:grpSpPr>
        <a:xfrm>
          <a:off x="0" y="0"/>
          <a:ext cx="0" cy="0"/>
          <a:chOff x="0" y="0"/>
          <a:chExt cx="0" cy="0"/>
        </a:xfrm>
      </p:grpSpPr>
      <p:sp>
        <p:nvSpPr>
          <p:cNvPr id="922" name="Google Shape;922;p94"/>
          <p:cNvSpPr/>
          <p:nvPr/>
        </p:nvSpPr>
        <p:spPr>
          <a:xfrm>
            <a:off x="0" y="0"/>
            <a:ext cx="9144000" cy="5143500"/>
          </a:xfrm>
          <a:prstGeom prst="rect">
            <a:avLst/>
          </a:prstGeom>
          <a:solidFill>
            <a:srgbClr val="3700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entury Gothic"/>
              <a:ea typeface="Century Gothic"/>
              <a:cs typeface="Century Gothic"/>
              <a:sym typeface="Century Gothic"/>
            </a:endParaRPr>
          </a:p>
        </p:txBody>
      </p:sp>
      <p:sp>
        <p:nvSpPr>
          <p:cNvPr id="923" name="Google Shape;923;p94"/>
          <p:cNvSpPr/>
          <p:nvPr/>
        </p:nvSpPr>
        <p:spPr>
          <a:xfrm>
            <a:off x="0" y="3538728"/>
            <a:ext cx="9144000" cy="160477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Century Gothic"/>
              <a:ea typeface="Century Gothic"/>
              <a:cs typeface="Century Gothic"/>
              <a:sym typeface="Century Gothic"/>
            </a:endParaRPr>
          </a:p>
        </p:txBody>
      </p:sp>
      <p:cxnSp>
        <p:nvCxnSpPr>
          <p:cNvPr id="924" name="Google Shape;924;p94"/>
          <p:cNvCxnSpPr/>
          <p:nvPr/>
        </p:nvCxnSpPr>
        <p:spPr>
          <a:xfrm>
            <a:off x="0" y="3520788"/>
            <a:ext cx="9144000" cy="0"/>
          </a:xfrm>
          <a:prstGeom prst="straightConnector1">
            <a:avLst/>
          </a:prstGeom>
          <a:noFill/>
          <a:ln w="57150" cap="flat" cmpd="sng">
            <a:solidFill>
              <a:srgbClr val="F9A21A"/>
            </a:solidFill>
            <a:prstDash val="solid"/>
            <a:miter lim="800000"/>
            <a:headEnd type="none" w="sm" len="sm"/>
            <a:tailEnd type="none" w="sm" len="sm"/>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Comparison 1">
  <p:cSld name="1_Comparison 1">
    <p:bg>
      <p:bgPr>
        <a:solidFill>
          <a:schemeClr val="dk1"/>
        </a:solidFill>
        <a:effectLst/>
      </p:bgPr>
    </p:bg>
    <p:spTree>
      <p:nvGrpSpPr>
        <p:cNvPr id="1" name="Shape 925"/>
        <p:cNvGrpSpPr/>
        <p:nvPr/>
      </p:nvGrpSpPr>
      <p:grpSpPr>
        <a:xfrm>
          <a:off x="0" y="0"/>
          <a:ext cx="0" cy="0"/>
          <a:chOff x="0" y="0"/>
          <a:chExt cx="0" cy="0"/>
        </a:xfrm>
      </p:grpSpPr>
      <p:sp>
        <p:nvSpPr>
          <p:cNvPr id="926" name="Google Shape;926;p95"/>
          <p:cNvSpPr/>
          <p:nvPr/>
        </p:nvSpPr>
        <p:spPr>
          <a:xfrm>
            <a:off x="628650" y="1363002"/>
            <a:ext cx="2565000" cy="2379115"/>
          </a:xfrm>
          <a:prstGeom prst="snip1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927" name="Google Shape;927;p95"/>
          <p:cNvSpPr/>
          <p:nvPr/>
        </p:nvSpPr>
        <p:spPr>
          <a:xfrm>
            <a:off x="3375425" y="1355262"/>
            <a:ext cx="2565000" cy="2379115"/>
          </a:xfrm>
          <a:prstGeom prst="snip1Rect">
            <a:avLst>
              <a:gd name="adj" fmla="val 16667"/>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928" name="Google Shape;928;p95"/>
          <p:cNvSpPr/>
          <p:nvPr/>
        </p:nvSpPr>
        <p:spPr>
          <a:xfrm>
            <a:off x="6118625" y="1355262"/>
            <a:ext cx="2565000" cy="2379115"/>
          </a:xfrm>
          <a:prstGeom prst="snip1Rect">
            <a:avLst>
              <a:gd name="adj" fmla="val 16667"/>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929" name="Google Shape;929;p95"/>
          <p:cNvSpPr txBox="1">
            <a:spLocks noGrp="1"/>
          </p:cNvSpPr>
          <p:nvPr>
            <p:ph type="title"/>
          </p:nvPr>
        </p:nvSpPr>
        <p:spPr>
          <a:xfrm>
            <a:off x="269875" y="270042"/>
            <a:ext cx="6372225"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lt1"/>
              </a:buClr>
              <a:buSzPts val="1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0" name="Google Shape;930;p95"/>
          <p:cNvSpPr txBox="1">
            <a:spLocks noGrp="1"/>
          </p:cNvSpPr>
          <p:nvPr>
            <p:ph type="body" idx="1"/>
          </p:nvPr>
        </p:nvSpPr>
        <p:spPr>
          <a:xfrm>
            <a:off x="269875" y="450070"/>
            <a:ext cx="6372225" cy="260071"/>
          </a:xfrm>
          <a:prstGeom prst="rect">
            <a:avLst/>
          </a:prstGeom>
          <a:noFill/>
          <a:ln>
            <a:noFill/>
          </a:ln>
        </p:spPr>
        <p:txBody>
          <a:bodyPr spcFirstLastPara="1" wrap="square" lIns="0" tIns="0" rIns="68575" bIns="34275" anchor="t" anchorCtr="0">
            <a:noAutofit/>
          </a:bodyPr>
          <a:lstStyle>
            <a:lvl1pPr marL="457200" lvl="0" indent="-279400" algn="l">
              <a:lnSpc>
                <a:spcPct val="110000"/>
              </a:lnSpc>
              <a:spcBef>
                <a:spcPts val="1100"/>
              </a:spcBef>
              <a:spcAft>
                <a:spcPts val="0"/>
              </a:spcAft>
              <a:buClr>
                <a:schemeClr val="lt1"/>
              </a:buClr>
              <a:buSzPts val="800"/>
              <a:buFont typeface="Century Gothic"/>
              <a:buChar char="•"/>
              <a:defRPr sz="1000" b="0">
                <a:solidFill>
                  <a:schemeClr val="lt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31" name="Google Shape;931;p95"/>
          <p:cNvSpPr txBox="1">
            <a:spLocks noGrp="1"/>
          </p:cNvSpPr>
          <p:nvPr>
            <p:ph type="body" idx="2"/>
          </p:nvPr>
        </p:nvSpPr>
        <p:spPr>
          <a:xfrm>
            <a:off x="628650" y="2894677"/>
            <a:ext cx="2565000" cy="1470498"/>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8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lt1"/>
              </a:buClr>
              <a:buSzPts val="800"/>
              <a:buNone/>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32" name="Google Shape;932;p95"/>
          <p:cNvSpPr txBox="1">
            <a:spLocks noGrp="1"/>
          </p:cNvSpPr>
          <p:nvPr>
            <p:ph type="body" idx="3"/>
          </p:nvPr>
        </p:nvSpPr>
        <p:spPr>
          <a:xfrm>
            <a:off x="3379000" y="2910156"/>
            <a:ext cx="2565000" cy="1455019"/>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500"/>
              </a:spcBef>
              <a:spcAft>
                <a:spcPts val="0"/>
              </a:spcAft>
              <a:buClr>
                <a:schemeClr val="lt1"/>
              </a:buClr>
              <a:buSzPts val="700"/>
              <a:buFont typeface="Century Gothic"/>
              <a:buNone/>
              <a:defRPr sz="900">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33" name="Google Shape;933;p95"/>
          <p:cNvSpPr txBox="1">
            <a:spLocks noGrp="1"/>
          </p:cNvSpPr>
          <p:nvPr>
            <p:ph type="body" idx="4"/>
          </p:nvPr>
        </p:nvSpPr>
        <p:spPr>
          <a:xfrm>
            <a:off x="6122200" y="2910156"/>
            <a:ext cx="2565000" cy="1455019"/>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500"/>
              </a:spcBef>
              <a:spcAft>
                <a:spcPts val="0"/>
              </a:spcAft>
              <a:buClr>
                <a:schemeClr val="lt1"/>
              </a:buClr>
              <a:buSzPts val="700"/>
              <a:buFont typeface="Century Gothic"/>
              <a:buNone/>
              <a:defRPr sz="900">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34" name="Google Shape;934;p95"/>
          <p:cNvSpPr>
            <a:spLocks noGrp="1"/>
          </p:cNvSpPr>
          <p:nvPr>
            <p:ph type="pic" idx="5"/>
          </p:nvPr>
        </p:nvSpPr>
        <p:spPr>
          <a:xfrm>
            <a:off x="899319" y="1542919"/>
            <a:ext cx="2023662" cy="1144314"/>
          </a:xfrm>
          <a:prstGeom prst="rect">
            <a:avLst/>
          </a:prstGeom>
          <a:noFill/>
          <a:ln>
            <a:noFill/>
          </a:ln>
        </p:spPr>
      </p:sp>
      <p:sp>
        <p:nvSpPr>
          <p:cNvPr id="935" name="Google Shape;935;p95"/>
          <p:cNvSpPr>
            <a:spLocks noGrp="1"/>
          </p:cNvSpPr>
          <p:nvPr>
            <p:ph type="pic" idx="6"/>
          </p:nvPr>
        </p:nvSpPr>
        <p:spPr>
          <a:xfrm>
            <a:off x="3639119" y="1542919"/>
            <a:ext cx="2023662" cy="1144314"/>
          </a:xfrm>
          <a:prstGeom prst="rect">
            <a:avLst/>
          </a:prstGeom>
          <a:noFill/>
          <a:ln>
            <a:noFill/>
          </a:ln>
        </p:spPr>
      </p:sp>
      <p:sp>
        <p:nvSpPr>
          <p:cNvPr id="936" name="Google Shape;936;p95"/>
          <p:cNvSpPr>
            <a:spLocks noGrp="1"/>
          </p:cNvSpPr>
          <p:nvPr>
            <p:ph type="pic" idx="7"/>
          </p:nvPr>
        </p:nvSpPr>
        <p:spPr>
          <a:xfrm>
            <a:off x="6368456" y="1542919"/>
            <a:ext cx="2023662" cy="1144314"/>
          </a:xfrm>
          <a:prstGeom prst="rect">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_Comparison 2">
  <p:cSld name="2_Comparison 2">
    <p:bg>
      <p:bgPr>
        <a:solidFill>
          <a:schemeClr val="lt1"/>
        </a:solidFill>
        <a:effectLst/>
      </p:bgPr>
    </p:bg>
    <p:spTree>
      <p:nvGrpSpPr>
        <p:cNvPr id="1" name="Shape 937"/>
        <p:cNvGrpSpPr/>
        <p:nvPr/>
      </p:nvGrpSpPr>
      <p:grpSpPr>
        <a:xfrm>
          <a:off x="0" y="0"/>
          <a:ext cx="0" cy="0"/>
          <a:chOff x="0" y="0"/>
          <a:chExt cx="0" cy="0"/>
        </a:xfrm>
      </p:grpSpPr>
      <p:sp>
        <p:nvSpPr>
          <p:cNvPr id="938" name="Google Shape;938;p96"/>
          <p:cNvSpPr txBox="1">
            <a:spLocks noGrp="1"/>
          </p:cNvSpPr>
          <p:nvPr>
            <p:ph type="title"/>
          </p:nvPr>
        </p:nvSpPr>
        <p:spPr>
          <a:xfrm>
            <a:off x="269876" y="270042"/>
            <a:ext cx="7110413" cy="180028"/>
          </a:xfrm>
          <a:prstGeom prst="rect">
            <a:avLst/>
          </a:prstGeom>
          <a:noFill/>
          <a:ln>
            <a:noFill/>
          </a:ln>
        </p:spPr>
        <p:txBody>
          <a:bodyPr spcFirstLastPara="1" wrap="square" lIns="0" tIns="0" rIns="68575" bIns="34275" anchor="t" anchorCtr="0">
            <a:noAutofit/>
          </a:bodyPr>
          <a:lstStyle>
            <a:lvl1pPr lvl="0" algn="l">
              <a:lnSpc>
                <a:spcPct val="90000"/>
              </a:lnSpc>
              <a:spcBef>
                <a:spcPts val="0"/>
              </a:spcBef>
              <a:spcAft>
                <a:spcPts val="0"/>
              </a:spcAft>
              <a:buClr>
                <a:schemeClr val="dk1"/>
              </a:buClr>
              <a:buSzPts val="1500"/>
              <a:buFont typeface="Century Gothic"/>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9" name="Google Shape;939;p96"/>
          <p:cNvSpPr txBox="1">
            <a:spLocks noGrp="1"/>
          </p:cNvSpPr>
          <p:nvPr>
            <p:ph type="body" idx="1"/>
          </p:nvPr>
        </p:nvSpPr>
        <p:spPr>
          <a:xfrm>
            <a:off x="269876" y="450070"/>
            <a:ext cx="7110413" cy="267972"/>
          </a:xfrm>
          <a:prstGeom prst="rect">
            <a:avLst/>
          </a:prstGeom>
          <a:noFill/>
          <a:ln>
            <a:noFill/>
          </a:ln>
        </p:spPr>
        <p:txBody>
          <a:bodyPr spcFirstLastPara="1" wrap="square" lIns="0" tIns="0" rIns="68575" bIns="34275" anchor="t" anchorCtr="0">
            <a:noAutofit/>
          </a:bodyPr>
          <a:lstStyle>
            <a:lvl1pPr marL="457200" lvl="0" indent="-279400" algn="l">
              <a:lnSpc>
                <a:spcPct val="110000"/>
              </a:lnSpc>
              <a:spcBef>
                <a:spcPts val="1100"/>
              </a:spcBef>
              <a:spcAft>
                <a:spcPts val="0"/>
              </a:spcAft>
              <a:buClr>
                <a:schemeClr val="dk1"/>
              </a:buClr>
              <a:buSzPts val="800"/>
              <a:buFont typeface="Century Gothic"/>
              <a:buChar char="•"/>
              <a:defRPr sz="1000" b="0">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0" name="Google Shape;940;p96"/>
          <p:cNvSpPr txBox="1">
            <a:spLocks noGrp="1"/>
          </p:cNvSpPr>
          <p:nvPr>
            <p:ph type="ftr" idx="11"/>
          </p:nvPr>
        </p:nvSpPr>
        <p:spPr>
          <a:xfrm>
            <a:off x="269875" y="4770737"/>
            <a:ext cx="6098582" cy="235945"/>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1" name="Google Shape;941;p96"/>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sz="600" b="1">
                <a:solidFill>
                  <a:schemeClr val="dk1"/>
                </a:solidFill>
                <a:latin typeface="Century Gothic"/>
                <a:ea typeface="Century Gothic"/>
                <a:cs typeface="Century Gothic"/>
                <a:sym typeface="Century Gothic"/>
              </a:defRPr>
            </a:lvl1pPr>
            <a:lvl2pPr marL="0" lvl="1" indent="0" algn="r">
              <a:spcBef>
                <a:spcPts val="0"/>
              </a:spcBef>
              <a:buNone/>
              <a:defRPr sz="600" b="1">
                <a:solidFill>
                  <a:schemeClr val="dk1"/>
                </a:solidFill>
                <a:latin typeface="Century Gothic"/>
                <a:ea typeface="Century Gothic"/>
                <a:cs typeface="Century Gothic"/>
                <a:sym typeface="Century Gothic"/>
              </a:defRPr>
            </a:lvl2pPr>
            <a:lvl3pPr marL="0" lvl="2" indent="0" algn="r">
              <a:spcBef>
                <a:spcPts val="0"/>
              </a:spcBef>
              <a:buNone/>
              <a:defRPr sz="600" b="1">
                <a:solidFill>
                  <a:schemeClr val="dk1"/>
                </a:solidFill>
                <a:latin typeface="Century Gothic"/>
                <a:ea typeface="Century Gothic"/>
                <a:cs typeface="Century Gothic"/>
                <a:sym typeface="Century Gothic"/>
              </a:defRPr>
            </a:lvl3pPr>
            <a:lvl4pPr marL="0" lvl="3" indent="0" algn="r">
              <a:spcBef>
                <a:spcPts val="0"/>
              </a:spcBef>
              <a:buNone/>
              <a:defRPr sz="600" b="1">
                <a:solidFill>
                  <a:schemeClr val="dk1"/>
                </a:solidFill>
                <a:latin typeface="Century Gothic"/>
                <a:ea typeface="Century Gothic"/>
                <a:cs typeface="Century Gothic"/>
                <a:sym typeface="Century Gothic"/>
              </a:defRPr>
            </a:lvl4pPr>
            <a:lvl5pPr marL="0" lvl="4" indent="0" algn="r">
              <a:spcBef>
                <a:spcPts val="0"/>
              </a:spcBef>
              <a:buNone/>
              <a:defRPr sz="600" b="1">
                <a:solidFill>
                  <a:schemeClr val="dk1"/>
                </a:solidFill>
                <a:latin typeface="Century Gothic"/>
                <a:ea typeface="Century Gothic"/>
                <a:cs typeface="Century Gothic"/>
                <a:sym typeface="Century Gothic"/>
              </a:defRPr>
            </a:lvl5pPr>
            <a:lvl6pPr marL="0" lvl="5" indent="0" algn="r">
              <a:spcBef>
                <a:spcPts val="0"/>
              </a:spcBef>
              <a:buNone/>
              <a:defRPr sz="600" b="1">
                <a:solidFill>
                  <a:schemeClr val="dk1"/>
                </a:solidFill>
                <a:latin typeface="Century Gothic"/>
                <a:ea typeface="Century Gothic"/>
                <a:cs typeface="Century Gothic"/>
                <a:sym typeface="Century Gothic"/>
              </a:defRPr>
            </a:lvl6pPr>
            <a:lvl7pPr marL="0" lvl="6" indent="0" algn="r">
              <a:spcBef>
                <a:spcPts val="0"/>
              </a:spcBef>
              <a:buNone/>
              <a:defRPr sz="600" b="1">
                <a:solidFill>
                  <a:schemeClr val="dk1"/>
                </a:solidFill>
                <a:latin typeface="Century Gothic"/>
                <a:ea typeface="Century Gothic"/>
                <a:cs typeface="Century Gothic"/>
                <a:sym typeface="Century Gothic"/>
              </a:defRPr>
            </a:lvl7pPr>
            <a:lvl8pPr marL="0" lvl="7" indent="0" algn="r">
              <a:spcBef>
                <a:spcPts val="0"/>
              </a:spcBef>
              <a:buNone/>
              <a:defRPr sz="600" b="1">
                <a:solidFill>
                  <a:schemeClr val="dk1"/>
                </a:solidFill>
                <a:latin typeface="Century Gothic"/>
                <a:ea typeface="Century Gothic"/>
                <a:cs typeface="Century Gothic"/>
                <a:sym typeface="Century Gothic"/>
              </a:defRPr>
            </a:lvl8pPr>
            <a:lvl9pPr marL="0" lvl="8" indent="0" algn="r">
              <a:spcBef>
                <a:spcPts val="0"/>
              </a:spcBef>
              <a:buNone/>
              <a:defRPr sz="600" b="1">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942" name="Google Shape;942;p96"/>
          <p:cNvSpPr/>
          <p:nvPr/>
        </p:nvSpPr>
        <p:spPr>
          <a:xfrm>
            <a:off x="269875" y="1094874"/>
            <a:ext cx="1943970" cy="3239670"/>
          </a:xfrm>
          <a:prstGeom prst="snip1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943" name="Google Shape;943;p96"/>
          <p:cNvSpPr/>
          <p:nvPr/>
        </p:nvSpPr>
        <p:spPr>
          <a:xfrm>
            <a:off x="2483485" y="1087134"/>
            <a:ext cx="1943970" cy="3247410"/>
          </a:xfrm>
          <a:prstGeom prst="snip1Rect">
            <a:avLst>
              <a:gd name="adj" fmla="val 16667"/>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944" name="Google Shape;944;p96"/>
          <p:cNvSpPr/>
          <p:nvPr/>
        </p:nvSpPr>
        <p:spPr>
          <a:xfrm>
            <a:off x="4697095" y="1087134"/>
            <a:ext cx="1943970" cy="3247410"/>
          </a:xfrm>
          <a:prstGeom prst="snip1Rect">
            <a:avLst>
              <a:gd name="adj" fmla="val 16667"/>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945" name="Google Shape;945;p96"/>
          <p:cNvSpPr txBox="1">
            <a:spLocks noGrp="1"/>
          </p:cNvSpPr>
          <p:nvPr>
            <p:ph type="body" idx="2"/>
          </p:nvPr>
        </p:nvSpPr>
        <p:spPr>
          <a:xfrm>
            <a:off x="269876" y="2973069"/>
            <a:ext cx="1943971" cy="1546424"/>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800"/>
              </a:spcBef>
              <a:spcAft>
                <a:spcPts val="0"/>
              </a:spcAft>
              <a:buClr>
                <a:schemeClr val="lt1"/>
              </a:buClr>
              <a:buSzPts val="800"/>
              <a:buFont typeface="Century Gothic"/>
              <a:buNone/>
              <a:defRPr sz="900">
                <a:solidFill>
                  <a:schemeClr val="lt1"/>
                </a:solidFill>
              </a:defRPr>
            </a:lvl1pPr>
            <a:lvl2pPr marL="914400" lvl="1" indent="-228600" algn="l">
              <a:lnSpc>
                <a:spcPct val="110000"/>
              </a:lnSpc>
              <a:spcBef>
                <a:spcPts val="1100"/>
              </a:spcBef>
              <a:spcAft>
                <a:spcPts val="0"/>
              </a:spcAft>
              <a:buClr>
                <a:schemeClr val="lt1"/>
              </a:buClr>
              <a:buSzPts val="800"/>
              <a:buNone/>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6" name="Google Shape;946;p96"/>
          <p:cNvSpPr txBox="1">
            <a:spLocks noGrp="1"/>
          </p:cNvSpPr>
          <p:nvPr>
            <p:ph type="body" idx="3"/>
          </p:nvPr>
        </p:nvSpPr>
        <p:spPr>
          <a:xfrm>
            <a:off x="2471585" y="2989287"/>
            <a:ext cx="1943970" cy="1530145"/>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500"/>
              </a:spcBef>
              <a:spcAft>
                <a:spcPts val="0"/>
              </a:spcAft>
              <a:buClr>
                <a:schemeClr val="lt1"/>
              </a:buClr>
              <a:buSzPts val="700"/>
              <a:buFont typeface="Century Gothic"/>
              <a:buNone/>
              <a:defRPr sz="900">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7" name="Google Shape;947;p96"/>
          <p:cNvSpPr txBox="1">
            <a:spLocks noGrp="1"/>
          </p:cNvSpPr>
          <p:nvPr>
            <p:ph type="body" idx="4"/>
          </p:nvPr>
        </p:nvSpPr>
        <p:spPr>
          <a:xfrm>
            <a:off x="4711865" y="2989287"/>
            <a:ext cx="1943970" cy="1530145"/>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500"/>
              </a:spcBef>
              <a:spcAft>
                <a:spcPts val="0"/>
              </a:spcAft>
              <a:buClr>
                <a:schemeClr val="lt1"/>
              </a:buClr>
              <a:buSzPts val="700"/>
              <a:buFont typeface="Century Gothic"/>
              <a:buNone/>
              <a:defRPr sz="900">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8" name="Google Shape;948;p96"/>
          <p:cNvSpPr>
            <a:spLocks noGrp="1"/>
          </p:cNvSpPr>
          <p:nvPr>
            <p:ph type="pic" idx="5"/>
          </p:nvPr>
        </p:nvSpPr>
        <p:spPr>
          <a:xfrm>
            <a:off x="475010" y="1476826"/>
            <a:ext cx="1533699" cy="1203398"/>
          </a:xfrm>
          <a:prstGeom prst="rect">
            <a:avLst/>
          </a:prstGeom>
          <a:noFill/>
          <a:ln>
            <a:noFill/>
          </a:ln>
        </p:spPr>
      </p:sp>
      <p:sp>
        <p:nvSpPr>
          <p:cNvPr id="949" name="Google Shape;949;p96"/>
          <p:cNvSpPr>
            <a:spLocks noGrp="1"/>
          </p:cNvSpPr>
          <p:nvPr>
            <p:ph type="pic" idx="6"/>
          </p:nvPr>
        </p:nvSpPr>
        <p:spPr>
          <a:xfrm>
            <a:off x="2688620" y="1476826"/>
            <a:ext cx="1533699" cy="1203398"/>
          </a:xfrm>
          <a:prstGeom prst="rect">
            <a:avLst/>
          </a:prstGeom>
          <a:noFill/>
          <a:ln>
            <a:noFill/>
          </a:ln>
        </p:spPr>
      </p:sp>
      <p:sp>
        <p:nvSpPr>
          <p:cNvPr id="950" name="Google Shape;950;p96"/>
          <p:cNvSpPr>
            <a:spLocks noGrp="1"/>
          </p:cNvSpPr>
          <p:nvPr>
            <p:ph type="pic" idx="7"/>
          </p:nvPr>
        </p:nvSpPr>
        <p:spPr>
          <a:xfrm>
            <a:off x="4902230" y="1476826"/>
            <a:ext cx="1533699" cy="1203398"/>
          </a:xfrm>
          <a:prstGeom prst="rect">
            <a:avLst/>
          </a:prstGeom>
          <a:noFill/>
          <a:ln>
            <a:noFill/>
          </a:ln>
        </p:spPr>
      </p:sp>
      <p:sp>
        <p:nvSpPr>
          <p:cNvPr id="951" name="Google Shape;951;p96"/>
          <p:cNvSpPr/>
          <p:nvPr/>
        </p:nvSpPr>
        <p:spPr>
          <a:xfrm>
            <a:off x="6910704" y="1094874"/>
            <a:ext cx="1943970" cy="3239670"/>
          </a:xfrm>
          <a:prstGeom prst="snip1Rect">
            <a:avLst>
              <a:gd name="adj" fmla="val 16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sp>
        <p:nvSpPr>
          <p:cNvPr id="952" name="Google Shape;952;p96"/>
          <p:cNvSpPr txBox="1">
            <a:spLocks noGrp="1"/>
          </p:cNvSpPr>
          <p:nvPr>
            <p:ph type="body" idx="8"/>
          </p:nvPr>
        </p:nvSpPr>
        <p:spPr>
          <a:xfrm>
            <a:off x="6914280" y="2997028"/>
            <a:ext cx="1943970" cy="1530145"/>
          </a:xfrm>
          <a:prstGeom prst="rect">
            <a:avLst/>
          </a:prstGeom>
          <a:noFill/>
          <a:ln>
            <a:noFill/>
          </a:ln>
        </p:spPr>
        <p:txBody>
          <a:bodyPr spcFirstLastPara="1" wrap="square" lIns="324000" tIns="34275" rIns="324000" bIns="34275" anchor="t" anchorCtr="0">
            <a:noAutofit/>
          </a:bodyPr>
          <a:lstStyle>
            <a:lvl1pPr marL="457200" lvl="0" indent="-228600" algn="l">
              <a:lnSpc>
                <a:spcPct val="110000"/>
              </a:lnSpc>
              <a:spcBef>
                <a:spcPts val="500"/>
              </a:spcBef>
              <a:spcAft>
                <a:spcPts val="0"/>
              </a:spcAft>
              <a:buClr>
                <a:schemeClr val="lt1"/>
              </a:buClr>
              <a:buSzPts val="700"/>
              <a:buFont typeface="Century Gothic"/>
              <a:buNone/>
              <a:defRPr sz="900">
                <a:solidFill>
                  <a:schemeClr val="lt1"/>
                </a:solidFill>
              </a:defRPr>
            </a:lvl1pPr>
            <a:lvl2pPr marL="914400" lvl="1" indent="-279400" algn="l">
              <a:lnSpc>
                <a:spcPct val="110000"/>
              </a:lnSpc>
              <a:spcBef>
                <a:spcPts val="1100"/>
              </a:spcBef>
              <a:spcAft>
                <a:spcPts val="0"/>
              </a:spcAft>
              <a:buClr>
                <a:schemeClr val="lt1"/>
              </a:buClr>
              <a:buSzPts val="800"/>
              <a:buChar char="•"/>
              <a:defRPr>
                <a:solidFill>
                  <a:schemeClr val="lt1"/>
                </a:solidFill>
              </a:defRPr>
            </a:lvl2pPr>
            <a:lvl3pPr marL="1371600" lvl="2" indent="-228600" algn="l">
              <a:lnSpc>
                <a:spcPct val="110000"/>
              </a:lnSpc>
              <a:spcBef>
                <a:spcPts val="1100"/>
              </a:spcBef>
              <a:spcAft>
                <a:spcPts val="0"/>
              </a:spcAft>
              <a:buClr>
                <a:schemeClr val="lt1"/>
              </a:buClr>
              <a:buSzPts val="1000"/>
              <a:buNone/>
              <a:defRPr>
                <a:solidFill>
                  <a:schemeClr val="lt1"/>
                </a:solidFill>
              </a:defRPr>
            </a:lvl3pPr>
            <a:lvl4pPr marL="1828800" lvl="3" indent="-228600" algn="l">
              <a:lnSpc>
                <a:spcPct val="110000"/>
              </a:lnSpc>
              <a:spcBef>
                <a:spcPts val="1100"/>
              </a:spcBef>
              <a:spcAft>
                <a:spcPts val="0"/>
              </a:spcAft>
              <a:buClr>
                <a:schemeClr val="lt1"/>
              </a:buClr>
              <a:buSzPts val="1000"/>
              <a:buNone/>
              <a:defRPr>
                <a:solidFill>
                  <a:schemeClr val="lt1"/>
                </a:solidFill>
              </a:defRPr>
            </a:lvl4pPr>
            <a:lvl5pPr marL="2286000" lvl="4" indent="-228600" algn="l">
              <a:lnSpc>
                <a:spcPct val="110000"/>
              </a:lnSpc>
              <a:spcBef>
                <a:spcPts val="1100"/>
              </a:spcBef>
              <a:spcAft>
                <a:spcPts val="0"/>
              </a:spcAft>
              <a:buClr>
                <a:schemeClr val="lt1"/>
              </a:buClr>
              <a:buSzPts val="10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3" name="Google Shape;953;p96"/>
          <p:cNvSpPr>
            <a:spLocks noGrp="1"/>
          </p:cNvSpPr>
          <p:nvPr>
            <p:ph type="pic" idx="9"/>
          </p:nvPr>
        </p:nvSpPr>
        <p:spPr>
          <a:xfrm>
            <a:off x="7115840" y="1484567"/>
            <a:ext cx="1533699" cy="1203398"/>
          </a:xfrm>
          <a:prstGeom prst="rect">
            <a:avLst/>
          </a:prstGeom>
          <a:noFill/>
          <a:ln>
            <a:noFill/>
          </a:ln>
        </p:spPr>
      </p:sp>
      <p:sp>
        <p:nvSpPr>
          <p:cNvPr id="954" name="Google Shape;954;p96"/>
          <p:cNvSpPr txBox="1">
            <a:spLocks noGrp="1"/>
          </p:cNvSpPr>
          <p:nvPr>
            <p:ph type="body" idx="13"/>
          </p:nvPr>
        </p:nvSpPr>
        <p:spPr>
          <a:xfrm>
            <a:off x="271463" y="2758389"/>
            <a:ext cx="1942382" cy="209466"/>
          </a:xfrm>
          <a:prstGeom prst="rect">
            <a:avLst/>
          </a:prstGeom>
          <a:noFill/>
          <a:ln>
            <a:noFill/>
          </a:ln>
        </p:spPr>
        <p:txBody>
          <a:bodyPr spcFirstLastPara="1" wrap="square" lIns="32400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5" name="Google Shape;955;p96"/>
          <p:cNvSpPr txBox="1">
            <a:spLocks noGrp="1"/>
          </p:cNvSpPr>
          <p:nvPr>
            <p:ph type="body" idx="14"/>
          </p:nvPr>
        </p:nvSpPr>
        <p:spPr>
          <a:xfrm>
            <a:off x="2468716" y="2758389"/>
            <a:ext cx="1942382" cy="209466"/>
          </a:xfrm>
          <a:prstGeom prst="rect">
            <a:avLst/>
          </a:prstGeom>
          <a:noFill/>
          <a:ln>
            <a:noFill/>
          </a:ln>
        </p:spPr>
        <p:txBody>
          <a:bodyPr spcFirstLastPara="1" wrap="square" lIns="32400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6" name="Google Shape;956;p96"/>
          <p:cNvSpPr txBox="1">
            <a:spLocks noGrp="1"/>
          </p:cNvSpPr>
          <p:nvPr>
            <p:ph type="body" idx="15"/>
          </p:nvPr>
        </p:nvSpPr>
        <p:spPr>
          <a:xfrm>
            <a:off x="4699718" y="2758389"/>
            <a:ext cx="1942382" cy="209466"/>
          </a:xfrm>
          <a:prstGeom prst="rect">
            <a:avLst/>
          </a:prstGeom>
          <a:noFill/>
          <a:ln>
            <a:noFill/>
          </a:ln>
        </p:spPr>
        <p:txBody>
          <a:bodyPr spcFirstLastPara="1" wrap="square" lIns="32400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7" name="Google Shape;957;p96"/>
          <p:cNvSpPr txBox="1">
            <a:spLocks noGrp="1"/>
          </p:cNvSpPr>
          <p:nvPr>
            <p:ph type="body" idx="16"/>
          </p:nvPr>
        </p:nvSpPr>
        <p:spPr>
          <a:xfrm>
            <a:off x="6907130" y="2758389"/>
            <a:ext cx="1942382" cy="209466"/>
          </a:xfrm>
          <a:prstGeom prst="rect">
            <a:avLst/>
          </a:prstGeom>
          <a:noFill/>
          <a:ln>
            <a:noFill/>
          </a:ln>
        </p:spPr>
        <p:txBody>
          <a:bodyPr spcFirstLastPara="1" wrap="square" lIns="324000" tIns="34275" rIns="68575" bIns="34275" anchor="t" anchorCtr="0">
            <a:noAutofit/>
          </a:bodyPr>
          <a:lstStyle>
            <a:lvl1pPr marL="457200" lvl="0" indent="-228600" algn="l">
              <a:lnSpc>
                <a:spcPct val="110000"/>
              </a:lnSpc>
              <a:spcBef>
                <a:spcPts val="1100"/>
              </a:spcBef>
              <a:spcAft>
                <a:spcPts val="0"/>
              </a:spcAft>
              <a:buClr>
                <a:schemeClr val="lt1"/>
              </a:buClr>
              <a:buSzPts val="800"/>
              <a:buFont typeface="Century Gothic"/>
              <a:buNone/>
              <a:defRPr sz="900" b="1">
                <a:solidFill>
                  <a:schemeClr val="lt1"/>
                </a:solidFill>
              </a:defRPr>
            </a:lvl1pPr>
            <a:lvl2pPr marL="914400" lvl="1" indent="-228600" algn="l">
              <a:lnSpc>
                <a:spcPct val="110000"/>
              </a:lnSpc>
              <a:spcBef>
                <a:spcPts val="1100"/>
              </a:spcBef>
              <a:spcAft>
                <a:spcPts val="0"/>
              </a:spcAft>
              <a:buClr>
                <a:schemeClr val="lt1"/>
              </a:buClr>
              <a:buSzPts val="800"/>
              <a:buNone/>
              <a:defRPr sz="900">
                <a:solidFill>
                  <a:schemeClr val="lt1"/>
                </a:solidFill>
              </a:defRPr>
            </a:lvl2pPr>
            <a:lvl3pPr marL="1371600" lvl="2" indent="-228600" algn="l">
              <a:lnSpc>
                <a:spcPct val="110000"/>
              </a:lnSpc>
              <a:spcBef>
                <a:spcPts val="1100"/>
              </a:spcBef>
              <a:spcAft>
                <a:spcPts val="0"/>
              </a:spcAft>
              <a:buClr>
                <a:schemeClr val="lt1"/>
              </a:buClr>
              <a:buSzPts val="900"/>
              <a:buNone/>
              <a:defRPr sz="900">
                <a:solidFill>
                  <a:schemeClr val="lt1"/>
                </a:solidFill>
              </a:defRPr>
            </a:lvl3pPr>
            <a:lvl4pPr marL="1828800" lvl="3" indent="-228600" algn="l">
              <a:lnSpc>
                <a:spcPct val="110000"/>
              </a:lnSpc>
              <a:spcBef>
                <a:spcPts val="1100"/>
              </a:spcBef>
              <a:spcAft>
                <a:spcPts val="0"/>
              </a:spcAft>
              <a:buClr>
                <a:schemeClr val="lt1"/>
              </a:buClr>
              <a:buSzPts val="900"/>
              <a:buNone/>
              <a:defRPr sz="900">
                <a:solidFill>
                  <a:schemeClr val="lt1"/>
                </a:solidFill>
              </a:defRPr>
            </a:lvl4pPr>
            <a:lvl5pPr marL="2286000" lvl="4" indent="-228600" algn="l">
              <a:lnSpc>
                <a:spcPct val="110000"/>
              </a:lnSpc>
              <a:spcBef>
                <a:spcPts val="1100"/>
              </a:spcBef>
              <a:spcAft>
                <a:spcPts val="0"/>
              </a:spcAft>
              <a:buClr>
                <a:schemeClr val="lt1"/>
              </a:buClr>
              <a:buSzPts val="900"/>
              <a:buNone/>
              <a:defRPr sz="9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617">
          <p15:clr>
            <a:srgbClr val="FBAE40"/>
          </p15:clr>
        </p15:guide>
        <p15:guide id="2" orient="horz" pos="428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58"/>
        <p:cNvGrpSpPr/>
        <p:nvPr/>
      </p:nvGrpSpPr>
      <p:grpSpPr>
        <a:xfrm>
          <a:off x="0" y="0"/>
          <a:ext cx="0" cy="0"/>
          <a:chOff x="0" y="0"/>
          <a:chExt cx="0" cy="0"/>
        </a:xfrm>
      </p:grpSpPr>
      <p:sp>
        <p:nvSpPr>
          <p:cNvPr id="959" name="Google Shape;959;p97"/>
          <p:cNvSpPr txBox="1">
            <a:spLocks noGrp="1"/>
          </p:cNvSpPr>
          <p:nvPr>
            <p:ph type="body" idx="1"/>
          </p:nvPr>
        </p:nvSpPr>
        <p:spPr>
          <a:xfrm>
            <a:off x="269876" y="1095544"/>
            <a:ext cx="8586787" cy="3537178"/>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1100"/>
              </a:spcBef>
              <a:spcAft>
                <a:spcPts val="0"/>
              </a:spcAft>
              <a:buClr>
                <a:schemeClr val="dk1"/>
              </a:buClr>
              <a:buSzPts val="800"/>
              <a:buFont typeface="Century Gothic"/>
              <a:buNone/>
              <a:defRPr/>
            </a:lvl1pPr>
            <a:lvl2pPr marL="914400" lvl="1" indent="-228600" algn="l">
              <a:lnSpc>
                <a:spcPct val="110000"/>
              </a:lnSpc>
              <a:spcBef>
                <a:spcPts val="1100"/>
              </a:spcBef>
              <a:spcAft>
                <a:spcPts val="0"/>
              </a:spcAft>
              <a:buClr>
                <a:schemeClr val="dk1"/>
              </a:buClr>
              <a:buSzPts val="800"/>
              <a:buNone/>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0" name="Google Shape;960;p97"/>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1" name="Google Shape;961;p97"/>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962" name="Google Shape;962;p97"/>
          <p:cNvSpPr txBox="1">
            <a:spLocks noGrp="1"/>
          </p:cNvSpPr>
          <p:nvPr>
            <p:ph type="title"/>
          </p:nvPr>
        </p:nvSpPr>
        <p:spPr>
          <a:xfrm>
            <a:off x="269876" y="273845"/>
            <a:ext cx="8245475" cy="444104"/>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dk1"/>
              </a:buClr>
              <a:buSzPts val="1500"/>
              <a:buFont typeface="Century Gothic"/>
              <a:buNone/>
              <a:defRPr sz="1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63" name="Google Shape;963;p97"/>
          <p:cNvSpPr txBox="1">
            <a:spLocks noGrp="1"/>
          </p:cNvSpPr>
          <p:nvPr>
            <p:ph type="body" idx="2"/>
          </p:nvPr>
        </p:nvSpPr>
        <p:spPr>
          <a:xfrm>
            <a:off x="269876" y="621096"/>
            <a:ext cx="6188075" cy="363734"/>
          </a:xfrm>
          <a:prstGeom prst="rect">
            <a:avLst/>
          </a:prstGeom>
          <a:noFill/>
          <a:ln>
            <a:noFill/>
          </a:ln>
        </p:spPr>
        <p:txBody>
          <a:bodyPr spcFirstLastPara="1" wrap="square" lIns="68575" tIns="34275" rIns="68575" bIns="34275" anchor="t" anchorCtr="0">
            <a:noAutofit/>
          </a:bodyPr>
          <a:lstStyle>
            <a:lvl1pPr marL="457200" lvl="0" indent="-311150" algn="l">
              <a:lnSpc>
                <a:spcPct val="110000"/>
              </a:lnSpc>
              <a:spcBef>
                <a:spcPts val="1100"/>
              </a:spcBef>
              <a:spcAft>
                <a:spcPts val="0"/>
              </a:spcAft>
              <a:buClr>
                <a:schemeClr val="dk1"/>
              </a:buClr>
              <a:buSzPts val="1300"/>
              <a:buFont typeface="Century Gothic"/>
              <a:buChar char="•"/>
              <a:defRPr sz="1500">
                <a:solidFill>
                  <a:schemeClr val="dk1"/>
                </a:solidFill>
                <a:latin typeface="Century Gothic"/>
                <a:ea typeface="Century Gothic"/>
                <a:cs typeface="Century Gothic"/>
                <a:sym typeface="Century Gothic"/>
              </a:defRPr>
            </a:lvl1pPr>
            <a:lvl2pPr marL="914400" lvl="1" indent="-298450" algn="l">
              <a:lnSpc>
                <a:spcPct val="110000"/>
              </a:lnSpc>
              <a:spcBef>
                <a:spcPts val="1100"/>
              </a:spcBef>
              <a:spcAft>
                <a:spcPts val="0"/>
              </a:spcAft>
              <a:buClr>
                <a:schemeClr val="dk1"/>
              </a:buClr>
              <a:buSzPts val="1100"/>
              <a:buChar char="•"/>
              <a:defRPr/>
            </a:lvl2pPr>
            <a:lvl3pPr marL="1371600" lvl="2" indent="-228600" algn="l">
              <a:lnSpc>
                <a:spcPct val="110000"/>
              </a:lnSpc>
              <a:spcBef>
                <a:spcPts val="1100"/>
              </a:spcBef>
              <a:spcAft>
                <a:spcPts val="0"/>
              </a:spcAft>
              <a:buClr>
                <a:schemeClr val="dk1"/>
              </a:buClr>
              <a:buSzPts val="1400"/>
              <a:buNone/>
              <a:defRPr/>
            </a:lvl3pPr>
            <a:lvl4pPr marL="1828800" lvl="3" indent="-228600" algn="l">
              <a:lnSpc>
                <a:spcPct val="110000"/>
              </a:lnSpc>
              <a:spcBef>
                <a:spcPts val="1100"/>
              </a:spcBef>
              <a:spcAft>
                <a:spcPts val="0"/>
              </a:spcAft>
              <a:buClr>
                <a:schemeClr val="dk1"/>
              </a:buClr>
              <a:buSzPts val="1400"/>
              <a:buNone/>
              <a:defRPr/>
            </a:lvl4pPr>
            <a:lvl5pPr marL="2286000" lvl="4" indent="-228600" algn="l">
              <a:lnSpc>
                <a:spcPct val="110000"/>
              </a:lnSpc>
              <a:spcBef>
                <a:spcPts val="1100"/>
              </a:spcBef>
              <a:spcAft>
                <a:spcPts val="0"/>
              </a:spcAft>
              <a:buClr>
                <a:schemeClr val="dk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_Large Co-Branded Title Slide DARK">
  <p:cSld name="1_Large Co-Branded Title Slide DARK">
    <p:bg>
      <p:bgPr>
        <a:solidFill>
          <a:schemeClr val="dk1"/>
        </a:solidFill>
        <a:effectLst/>
      </p:bgPr>
    </p:bg>
    <p:spTree>
      <p:nvGrpSpPr>
        <p:cNvPr id="1" name="Shape 14"/>
        <p:cNvGrpSpPr/>
        <p:nvPr/>
      </p:nvGrpSpPr>
      <p:grpSpPr>
        <a:xfrm>
          <a:off x="0" y="0"/>
          <a:ext cx="0" cy="0"/>
          <a:chOff x="0" y="0"/>
          <a:chExt cx="0" cy="0"/>
        </a:xfrm>
      </p:grpSpPr>
      <p:pic>
        <p:nvPicPr>
          <p:cNvPr id="15" name="Google Shape;15;p15"/>
          <p:cNvPicPr preferRelativeResize="0"/>
          <p:nvPr/>
        </p:nvPicPr>
        <p:blipFill rotWithShape="1">
          <a:blip r:embed="rId2">
            <a:alphaModFix/>
          </a:blip>
          <a:srcRect/>
          <a:stretch/>
        </p:blipFill>
        <p:spPr>
          <a:xfrm>
            <a:off x="1765446" y="-235239"/>
            <a:ext cx="5613110" cy="5613977"/>
          </a:xfrm>
          <a:prstGeom prst="rect">
            <a:avLst/>
          </a:prstGeom>
          <a:noFill/>
          <a:ln>
            <a:noFill/>
          </a:ln>
        </p:spPr>
      </p:pic>
      <p:sp>
        <p:nvSpPr>
          <p:cNvPr id="16" name="Google Shape;16;p15"/>
          <p:cNvSpPr txBox="1">
            <a:spLocks noGrp="1"/>
          </p:cNvSpPr>
          <p:nvPr>
            <p:ph type="ftr" idx="11"/>
          </p:nvPr>
        </p:nvSpPr>
        <p:spPr>
          <a:xfrm>
            <a:off x="269875" y="4770737"/>
            <a:ext cx="6188075" cy="228894"/>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body" idx="1"/>
          </p:nvPr>
        </p:nvSpPr>
        <p:spPr>
          <a:xfrm>
            <a:off x="0" y="3651814"/>
            <a:ext cx="9144000" cy="1473863"/>
          </a:xfrm>
          <a:prstGeom prst="rect">
            <a:avLst/>
          </a:prstGeom>
          <a:noFill/>
          <a:ln>
            <a:noFill/>
          </a:ln>
        </p:spPr>
        <p:txBody>
          <a:bodyPr spcFirstLastPara="1" wrap="square" lIns="0" tIns="0" rIns="0" bIns="0" anchor="t" anchorCtr="0">
            <a:normAutofit/>
          </a:bodyPr>
          <a:lstStyle>
            <a:lvl1pPr marL="342900" lvl="0" indent="-171450" algn="ctr">
              <a:lnSpc>
                <a:spcPct val="110000"/>
              </a:lnSpc>
              <a:spcBef>
                <a:spcPts val="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80442903"/>
      </p:ext>
    </p:extLst>
  </p:cSld>
  <p:clrMapOvr>
    <a:masterClrMapping/>
  </p:clrMapOvr>
  <p:extLst>
    <p:ext uri="{DCECCB84-F9BA-43D5-87BE-67443E8EF086}">
      <p15:sldGuideLst xmlns:p15="http://schemas.microsoft.com/office/powerpoint/2012/main">
        <p15:guide id="1" orient="horz" pos="3239">
          <p15:clr>
            <a:srgbClr val="FBAE40"/>
          </p15:clr>
        </p15:guide>
        <p15:guide id="2" pos="135">
          <p15:clr>
            <a:srgbClr val="FBAE40"/>
          </p15:clr>
        </p15:guide>
        <p15:guide id="3" orient="horz" pos="4600">
          <p15:clr>
            <a:srgbClr val="FBAE40"/>
          </p15:clr>
        </p15:guide>
        <p15:guide id="4" pos="181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_Title Only DARK">
  <p:cSld name="1_Title Only DARK">
    <p:bg>
      <p:bgPr>
        <a:solidFill>
          <a:schemeClr val="dk1"/>
        </a:solidFill>
        <a:effectLst/>
      </p:bgPr>
    </p:bg>
    <p:spTree>
      <p:nvGrpSpPr>
        <p:cNvPr id="1" name="Shape 18"/>
        <p:cNvGrpSpPr/>
        <p:nvPr/>
      </p:nvGrpSpPr>
      <p:grpSpPr>
        <a:xfrm>
          <a:off x="0" y="0"/>
          <a:ext cx="0" cy="0"/>
          <a:chOff x="0" y="0"/>
          <a:chExt cx="0" cy="0"/>
        </a:xfrm>
      </p:grpSpPr>
      <p:sp>
        <p:nvSpPr>
          <p:cNvPr id="19" name="Google Shape;19;p778"/>
          <p:cNvSpPr txBox="1">
            <a:spLocks noGrp="1"/>
          </p:cNvSpPr>
          <p:nvPr>
            <p:ph type="title"/>
          </p:nvPr>
        </p:nvSpPr>
        <p:spPr>
          <a:xfrm>
            <a:off x="269877" y="270041"/>
            <a:ext cx="6372224" cy="284876"/>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SzPts val="20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78"/>
          <p:cNvSpPr txBox="1">
            <a:spLocks noGrp="1"/>
          </p:cNvSpPr>
          <p:nvPr>
            <p:ph type="body" idx="1"/>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SzPts val="1133"/>
              <a:buFont typeface="Arial"/>
              <a:buNone/>
              <a:defRPr sz="1200" b="0">
                <a:solidFill>
                  <a:schemeClr val="lt1"/>
                </a:solidFill>
                <a:latin typeface="Arial"/>
                <a:ea typeface="Arial"/>
                <a:cs typeface="Arial"/>
                <a:sym typeface="Arial"/>
              </a:defRPr>
            </a:lvl1pPr>
            <a:lvl2pPr marL="685800" lvl="1" indent="-171450" algn="l">
              <a:lnSpc>
                <a:spcPct val="110000"/>
              </a:lnSpc>
              <a:spcBef>
                <a:spcPts val="1050"/>
              </a:spcBef>
              <a:spcAft>
                <a:spcPts val="0"/>
              </a:spcAft>
              <a:buSzPts val="1133"/>
              <a:buNone/>
              <a:defRPr/>
            </a:lvl2pPr>
            <a:lvl3pPr marL="1028700" lvl="2" indent="-171450" algn="l">
              <a:lnSpc>
                <a:spcPct val="110000"/>
              </a:lnSpc>
              <a:spcBef>
                <a:spcPts val="1050"/>
              </a:spcBef>
              <a:spcAft>
                <a:spcPts val="0"/>
              </a:spcAft>
              <a:buSzPts val="1333"/>
              <a:buNone/>
              <a:defRPr/>
            </a:lvl3pPr>
            <a:lvl4pPr marL="1371600" lvl="3" indent="-171450" algn="l">
              <a:lnSpc>
                <a:spcPct val="110000"/>
              </a:lnSpc>
              <a:spcBef>
                <a:spcPts val="1050"/>
              </a:spcBef>
              <a:spcAft>
                <a:spcPts val="0"/>
              </a:spcAft>
              <a:buSzPts val="1333"/>
              <a:buNone/>
              <a:defRPr/>
            </a:lvl4pPr>
            <a:lvl5pPr marL="1714500" lvl="4" indent="-171450" algn="l">
              <a:lnSpc>
                <a:spcPct val="110000"/>
              </a:lnSpc>
              <a:spcBef>
                <a:spcPts val="1050"/>
              </a:spcBef>
              <a:spcAft>
                <a:spcPts val="0"/>
              </a:spcAft>
              <a:buSzPts val="1333"/>
              <a:buNone/>
              <a:defRPr/>
            </a:lvl5pPr>
            <a:lvl6pPr marL="2057400" lvl="5" indent="-257175" algn="l">
              <a:lnSpc>
                <a:spcPct val="90000"/>
              </a:lnSpc>
              <a:spcBef>
                <a:spcPts val="375"/>
              </a:spcBef>
              <a:spcAft>
                <a:spcPts val="0"/>
              </a:spcAft>
              <a:buSzPts val="1800"/>
              <a:buChar char="•"/>
              <a:defRPr/>
            </a:lvl6pPr>
            <a:lvl7pPr marL="2400300" lvl="6" indent="-257175" algn="l">
              <a:lnSpc>
                <a:spcPct val="90000"/>
              </a:lnSpc>
              <a:spcBef>
                <a:spcPts val="375"/>
              </a:spcBef>
              <a:spcAft>
                <a:spcPts val="0"/>
              </a:spcAft>
              <a:buSzPts val="1800"/>
              <a:buChar char="•"/>
              <a:defRPr/>
            </a:lvl7pPr>
            <a:lvl8pPr marL="2743200" lvl="7" indent="-257175" algn="l">
              <a:lnSpc>
                <a:spcPct val="90000"/>
              </a:lnSpc>
              <a:spcBef>
                <a:spcPts val="375"/>
              </a:spcBef>
              <a:spcAft>
                <a:spcPts val="0"/>
              </a:spcAft>
              <a:buSzPts val="1800"/>
              <a:buChar char="•"/>
              <a:defRPr/>
            </a:lvl8pPr>
            <a:lvl9pPr marL="3086100" lvl="8" indent="-257175" algn="l">
              <a:lnSpc>
                <a:spcPct val="90000"/>
              </a:lnSpc>
              <a:spcBef>
                <a:spcPts val="375"/>
              </a:spcBef>
              <a:spcAft>
                <a:spcPts val="0"/>
              </a:spcAft>
              <a:buSzPts val="1800"/>
              <a:buChar char="•"/>
              <a:defRPr/>
            </a:lvl9pPr>
          </a:lstStyle>
          <a:p>
            <a:endParaRPr/>
          </a:p>
        </p:txBody>
      </p:sp>
      <p:sp>
        <p:nvSpPr>
          <p:cNvPr id="21" name="Google Shape;21;p778"/>
          <p:cNvSpPr txBox="1">
            <a:spLocks noGrp="1"/>
          </p:cNvSpPr>
          <p:nvPr>
            <p:ph type="ftr" idx="11"/>
          </p:nvPr>
        </p:nvSpPr>
        <p:spPr>
          <a:xfrm>
            <a:off x="269876" y="4766411"/>
            <a:ext cx="4663282" cy="175446"/>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Font typeface="Arial"/>
              <a:buNone/>
              <a:defRPr sz="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78"/>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SzPts val="800"/>
              <a:buNone/>
              <a:defRPr sz="600" b="1" i="0" u="none" strike="noStrike" cap="none">
                <a:solidFill>
                  <a:srgbClr val="FFFFFF"/>
                </a:solidFill>
                <a:latin typeface="Century Gothic"/>
                <a:ea typeface="Century Gothic"/>
                <a:cs typeface="Century Gothic"/>
                <a:sym typeface="Century Gothic"/>
              </a:defRPr>
            </a:lvl1pPr>
            <a:lvl2pPr marL="0" lvl="1" indent="0" algn="r">
              <a:lnSpc>
                <a:spcPct val="100000"/>
              </a:lnSpc>
              <a:spcBef>
                <a:spcPts val="0"/>
              </a:spcBef>
              <a:spcAft>
                <a:spcPts val="0"/>
              </a:spcAft>
              <a:buSzPts val="800"/>
              <a:buNone/>
              <a:defRPr sz="600" b="1" i="0" u="none" strike="noStrike" cap="none">
                <a:solidFill>
                  <a:srgbClr val="FFFFFF"/>
                </a:solidFill>
                <a:latin typeface="Century Gothic"/>
                <a:ea typeface="Century Gothic"/>
                <a:cs typeface="Century Gothic"/>
                <a:sym typeface="Century Gothic"/>
              </a:defRPr>
            </a:lvl2pPr>
            <a:lvl3pPr marL="0" lvl="2" indent="0" algn="r">
              <a:lnSpc>
                <a:spcPct val="100000"/>
              </a:lnSpc>
              <a:spcBef>
                <a:spcPts val="0"/>
              </a:spcBef>
              <a:spcAft>
                <a:spcPts val="0"/>
              </a:spcAft>
              <a:buSzPts val="800"/>
              <a:buNone/>
              <a:defRPr sz="600" b="1" i="0" u="none" strike="noStrike" cap="none">
                <a:solidFill>
                  <a:srgbClr val="FFFFFF"/>
                </a:solidFill>
                <a:latin typeface="Century Gothic"/>
                <a:ea typeface="Century Gothic"/>
                <a:cs typeface="Century Gothic"/>
                <a:sym typeface="Century Gothic"/>
              </a:defRPr>
            </a:lvl3pPr>
            <a:lvl4pPr marL="0" lvl="3" indent="0" algn="r">
              <a:lnSpc>
                <a:spcPct val="100000"/>
              </a:lnSpc>
              <a:spcBef>
                <a:spcPts val="0"/>
              </a:spcBef>
              <a:spcAft>
                <a:spcPts val="0"/>
              </a:spcAft>
              <a:buSzPts val="800"/>
              <a:buNone/>
              <a:defRPr sz="600" b="1" i="0" u="none" strike="noStrike" cap="none">
                <a:solidFill>
                  <a:srgbClr val="FFFFFF"/>
                </a:solidFill>
                <a:latin typeface="Century Gothic"/>
                <a:ea typeface="Century Gothic"/>
                <a:cs typeface="Century Gothic"/>
                <a:sym typeface="Century Gothic"/>
              </a:defRPr>
            </a:lvl4pPr>
            <a:lvl5pPr marL="0" lvl="4" indent="0" algn="r">
              <a:lnSpc>
                <a:spcPct val="100000"/>
              </a:lnSpc>
              <a:spcBef>
                <a:spcPts val="0"/>
              </a:spcBef>
              <a:spcAft>
                <a:spcPts val="0"/>
              </a:spcAft>
              <a:buSzPts val="800"/>
              <a:buNone/>
              <a:defRPr sz="600" b="1" i="0" u="none" strike="noStrike" cap="none">
                <a:solidFill>
                  <a:srgbClr val="FFFFFF"/>
                </a:solidFill>
                <a:latin typeface="Century Gothic"/>
                <a:ea typeface="Century Gothic"/>
                <a:cs typeface="Century Gothic"/>
                <a:sym typeface="Century Gothic"/>
              </a:defRPr>
            </a:lvl5pPr>
            <a:lvl6pPr marL="0" lvl="5" indent="0" algn="r">
              <a:lnSpc>
                <a:spcPct val="100000"/>
              </a:lnSpc>
              <a:spcBef>
                <a:spcPts val="0"/>
              </a:spcBef>
              <a:spcAft>
                <a:spcPts val="0"/>
              </a:spcAft>
              <a:buSzPts val="800"/>
              <a:buNone/>
              <a:defRPr sz="600" b="1" i="0" u="none" strike="noStrike" cap="none">
                <a:solidFill>
                  <a:srgbClr val="FFFFFF"/>
                </a:solidFill>
                <a:latin typeface="Century Gothic"/>
                <a:ea typeface="Century Gothic"/>
                <a:cs typeface="Century Gothic"/>
                <a:sym typeface="Century Gothic"/>
              </a:defRPr>
            </a:lvl6pPr>
            <a:lvl7pPr marL="0" lvl="6" indent="0" algn="r">
              <a:lnSpc>
                <a:spcPct val="100000"/>
              </a:lnSpc>
              <a:spcBef>
                <a:spcPts val="0"/>
              </a:spcBef>
              <a:spcAft>
                <a:spcPts val="0"/>
              </a:spcAft>
              <a:buSzPts val="800"/>
              <a:buNone/>
              <a:defRPr sz="600" b="1" i="0" u="none" strike="noStrike" cap="none">
                <a:solidFill>
                  <a:srgbClr val="FFFFFF"/>
                </a:solidFill>
                <a:latin typeface="Century Gothic"/>
                <a:ea typeface="Century Gothic"/>
                <a:cs typeface="Century Gothic"/>
                <a:sym typeface="Century Gothic"/>
              </a:defRPr>
            </a:lvl7pPr>
            <a:lvl8pPr marL="0" lvl="7" indent="0" algn="r">
              <a:lnSpc>
                <a:spcPct val="100000"/>
              </a:lnSpc>
              <a:spcBef>
                <a:spcPts val="0"/>
              </a:spcBef>
              <a:spcAft>
                <a:spcPts val="0"/>
              </a:spcAft>
              <a:buSzPts val="800"/>
              <a:buNone/>
              <a:defRPr sz="600" b="1" i="0" u="none" strike="noStrike" cap="none">
                <a:solidFill>
                  <a:srgbClr val="FFFFFF"/>
                </a:solidFill>
                <a:latin typeface="Century Gothic"/>
                <a:ea typeface="Century Gothic"/>
                <a:cs typeface="Century Gothic"/>
                <a:sym typeface="Century Gothic"/>
              </a:defRPr>
            </a:lvl8pPr>
            <a:lvl9pPr marL="0" lvl="8" indent="0" algn="r">
              <a:lnSpc>
                <a:spcPct val="100000"/>
              </a:lnSpc>
              <a:spcBef>
                <a:spcPts val="0"/>
              </a:spcBef>
              <a:spcAft>
                <a:spcPts val="0"/>
              </a:spcAft>
              <a:buSzPts val="800"/>
              <a:buNone/>
              <a:defRPr sz="600" b="1" i="0" u="none" strike="noStrike" cap="none">
                <a:solidFill>
                  <a:srgbClr val="FFFFFF"/>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261637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_Picture with statement LIGHT">
  <p:cSld name="1_Picture with statement LIGHT">
    <p:bg>
      <p:bgPr>
        <a:solidFill>
          <a:schemeClr val="lt1"/>
        </a:solidFill>
        <a:effectLst/>
      </p:bgPr>
    </p:bg>
    <p:spTree>
      <p:nvGrpSpPr>
        <p:cNvPr id="1" name="Shape 23"/>
        <p:cNvGrpSpPr/>
        <p:nvPr/>
      </p:nvGrpSpPr>
      <p:grpSpPr>
        <a:xfrm>
          <a:off x="0" y="0"/>
          <a:ext cx="0" cy="0"/>
          <a:chOff x="0" y="0"/>
          <a:chExt cx="0" cy="0"/>
        </a:xfrm>
      </p:grpSpPr>
      <p:sp>
        <p:nvSpPr>
          <p:cNvPr id="24" name="Google Shape;24;p779"/>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133"/>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25" name="Google Shape;25;p779"/>
          <p:cNvSpPr txBox="1">
            <a:spLocks noGrp="1"/>
          </p:cNvSpPr>
          <p:nvPr>
            <p:ph type="title"/>
          </p:nvPr>
        </p:nvSpPr>
        <p:spPr>
          <a:xfrm>
            <a:off x="269875" y="1116852"/>
            <a:ext cx="3491708" cy="145450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2000"/>
              <a:buNone/>
              <a:defRPr sz="2501" b="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779"/>
          <p:cNvSpPr txBox="1">
            <a:spLocks noGrp="1"/>
          </p:cNvSpPr>
          <p:nvPr>
            <p:ph type="body" idx="1"/>
          </p:nvPr>
        </p:nvSpPr>
        <p:spPr>
          <a:xfrm>
            <a:off x="269875" y="2694631"/>
            <a:ext cx="3491708" cy="96115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SzPts val="1133"/>
              <a:buNone/>
              <a:defRPr sz="1000" b="1">
                <a:solidFill>
                  <a:schemeClr val="accent2"/>
                </a:solidFill>
              </a:defRPr>
            </a:lvl1pPr>
            <a:lvl2pPr marL="685800" lvl="1" indent="-171450" algn="l">
              <a:lnSpc>
                <a:spcPct val="110000"/>
              </a:lnSpc>
              <a:spcBef>
                <a:spcPts val="1050"/>
              </a:spcBef>
              <a:spcAft>
                <a:spcPts val="0"/>
              </a:spcAft>
              <a:buSzPts val="1133"/>
              <a:buNone/>
              <a:defRPr sz="1500">
                <a:solidFill>
                  <a:srgbClr val="8B888C"/>
                </a:solidFill>
              </a:defRPr>
            </a:lvl2pPr>
            <a:lvl3pPr marL="1028700" lvl="2" indent="-171450" algn="l">
              <a:lnSpc>
                <a:spcPct val="110000"/>
              </a:lnSpc>
              <a:spcBef>
                <a:spcPts val="1050"/>
              </a:spcBef>
              <a:spcAft>
                <a:spcPts val="0"/>
              </a:spcAft>
              <a:buSzPts val="1333"/>
              <a:buNone/>
              <a:defRPr sz="1350">
                <a:solidFill>
                  <a:srgbClr val="8B888C"/>
                </a:solidFill>
              </a:defRPr>
            </a:lvl3pPr>
            <a:lvl4pPr marL="1371600" lvl="3" indent="-171450" algn="l">
              <a:lnSpc>
                <a:spcPct val="110000"/>
              </a:lnSpc>
              <a:spcBef>
                <a:spcPts val="1050"/>
              </a:spcBef>
              <a:spcAft>
                <a:spcPts val="0"/>
              </a:spcAft>
              <a:buSzPts val="1333"/>
              <a:buNone/>
              <a:defRPr sz="1200">
                <a:solidFill>
                  <a:srgbClr val="8B888C"/>
                </a:solidFill>
              </a:defRPr>
            </a:lvl4pPr>
            <a:lvl5pPr marL="1714500" lvl="4" indent="-171450" algn="l">
              <a:lnSpc>
                <a:spcPct val="110000"/>
              </a:lnSpc>
              <a:spcBef>
                <a:spcPts val="1050"/>
              </a:spcBef>
              <a:spcAft>
                <a:spcPts val="0"/>
              </a:spcAft>
              <a:buSzPts val="1333"/>
              <a:buNone/>
              <a:defRPr sz="1200">
                <a:solidFill>
                  <a:srgbClr val="8B888C"/>
                </a:solidFill>
              </a:defRPr>
            </a:lvl5pPr>
            <a:lvl6pPr marL="2057400" lvl="5" indent="-171450" algn="l">
              <a:lnSpc>
                <a:spcPct val="90000"/>
              </a:lnSpc>
              <a:spcBef>
                <a:spcPts val="375"/>
              </a:spcBef>
              <a:spcAft>
                <a:spcPts val="0"/>
              </a:spcAft>
              <a:buSzPts val="1800"/>
              <a:buNone/>
              <a:defRPr sz="1200">
                <a:solidFill>
                  <a:srgbClr val="8B888C"/>
                </a:solidFill>
              </a:defRPr>
            </a:lvl6pPr>
            <a:lvl7pPr marL="2400300" lvl="6" indent="-171450" algn="l">
              <a:lnSpc>
                <a:spcPct val="90000"/>
              </a:lnSpc>
              <a:spcBef>
                <a:spcPts val="375"/>
              </a:spcBef>
              <a:spcAft>
                <a:spcPts val="0"/>
              </a:spcAft>
              <a:buSzPts val="1800"/>
              <a:buNone/>
              <a:defRPr sz="1200">
                <a:solidFill>
                  <a:srgbClr val="8B888C"/>
                </a:solidFill>
              </a:defRPr>
            </a:lvl7pPr>
            <a:lvl8pPr marL="2743200" lvl="7" indent="-171450" algn="l">
              <a:lnSpc>
                <a:spcPct val="90000"/>
              </a:lnSpc>
              <a:spcBef>
                <a:spcPts val="375"/>
              </a:spcBef>
              <a:spcAft>
                <a:spcPts val="0"/>
              </a:spcAft>
              <a:buSzPts val="1800"/>
              <a:buNone/>
              <a:defRPr sz="1200">
                <a:solidFill>
                  <a:srgbClr val="8B888C"/>
                </a:solidFill>
              </a:defRPr>
            </a:lvl8pPr>
            <a:lvl9pPr marL="3086100" lvl="8" indent="-171450" algn="l">
              <a:lnSpc>
                <a:spcPct val="90000"/>
              </a:lnSpc>
              <a:spcBef>
                <a:spcPts val="375"/>
              </a:spcBef>
              <a:spcAft>
                <a:spcPts val="0"/>
              </a:spcAft>
              <a:buSzPts val="1800"/>
              <a:buNone/>
              <a:defRPr sz="1200">
                <a:solidFill>
                  <a:srgbClr val="8B888C"/>
                </a:solidFill>
              </a:defRPr>
            </a:lvl9pPr>
          </a:lstStyle>
          <a:p>
            <a:endParaRPr/>
          </a:p>
        </p:txBody>
      </p:sp>
      <p:sp>
        <p:nvSpPr>
          <p:cNvPr id="27" name="Google Shape;27;p779"/>
          <p:cNvSpPr txBox="1">
            <a:spLocks noGrp="1"/>
          </p:cNvSpPr>
          <p:nvPr>
            <p:ph type="ftr" idx="11"/>
          </p:nvPr>
        </p:nvSpPr>
        <p:spPr>
          <a:xfrm>
            <a:off x="269876" y="4770738"/>
            <a:ext cx="6372226" cy="37296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779"/>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SzPts val="800"/>
              <a:buNone/>
              <a:defRPr/>
            </a:lvl1pPr>
            <a:lvl2pPr marL="0" marR="0" lvl="1" indent="0" algn="r">
              <a:lnSpc>
                <a:spcPct val="100000"/>
              </a:lnSpc>
              <a:spcBef>
                <a:spcPts val="0"/>
              </a:spcBef>
              <a:spcAft>
                <a:spcPts val="0"/>
              </a:spcAft>
              <a:buSzPts val="800"/>
              <a:buNone/>
              <a:defRPr/>
            </a:lvl2pPr>
            <a:lvl3pPr marL="0" marR="0" lvl="2" indent="0" algn="r">
              <a:lnSpc>
                <a:spcPct val="100000"/>
              </a:lnSpc>
              <a:spcBef>
                <a:spcPts val="0"/>
              </a:spcBef>
              <a:spcAft>
                <a:spcPts val="0"/>
              </a:spcAft>
              <a:buSzPts val="800"/>
              <a:buNone/>
              <a:defRPr/>
            </a:lvl3pPr>
            <a:lvl4pPr marL="0" marR="0" lvl="3" indent="0" algn="r">
              <a:lnSpc>
                <a:spcPct val="100000"/>
              </a:lnSpc>
              <a:spcBef>
                <a:spcPts val="0"/>
              </a:spcBef>
              <a:spcAft>
                <a:spcPts val="0"/>
              </a:spcAft>
              <a:buSzPts val="800"/>
              <a:buNone/>
              <a:defRPr/>
            </a:lvl4pPr>
            <a:lvl5pPr marL="0" marR="0" lvl="4" indent="0" algn="r">
              <a:lnSpc>
                <a:spcPct val="100000"/>
              </a:lnSpc>
              <a:spcBef>
                <a:spcPts val="0"/>
              </a:spcBef>
              <a:spcAft>
                <a:spcPts val="0"/>
              </a:spcAft>
              <a:buSzPts val="800"/>
              <a:buNone/>
              <a:defRPr/>
            </a:lvl5pPr>
            <a:lvl6pPr marL="0" marR="0" lvl="5" indent="0" algn="r">
              <a:lnSpc>
                <a:spcPct val="100000"/>
              </a:lnSpc>
              <a:spcBef>
                <a:spcPts val="0"/>
              </a:spcBef>
              <a:spcAft>
                <a:spcPts val="0"/>
              </a:spcAft>
              <a:buSzPts val="800"/>
              <a:buNone/>
              <a:defRPr/>
            </a:lvl6pPr>
            <a:lvl7pPr marL="0" marR="0" lvl="6" indent="0" algn="r">
              <a:lnSpc>
                <a:spcPct val="100000"/>
              </a:lnSpc>
              <a:spcBef>
                <a:spcPts val="0"/>
              </a:spcBef>
              <a:spcAft>
                <a:spcPts val="0"/>
              </a:spcAft>
              <a:buSzPts val="800"/>
              <a:buNone/>
              <a:defRPr/>
            </a:lvl7pPr>
            <a:lvl8pPr marL="0" marR="0" lvl="7" indent="0" algn="r">
              <a:lnSpc>
                <a:spcPct val="100000"/>
              </a:lnSpc>
              <a:spcBef>
                <a:spcPts val="0"/>
              </a:spcBef>
              <a:spcAft>
                <a:spcPts val="0"/>
              </a:spcAft>
              <a:buSzPts val="800"/>
              <a:buNone/>
              <a:defRPr/>
            </a:lvl8pPr>
            <a:lvl9pPr marL="0" marR="0" lvl="8" indent="0" algn="r">
              <a:lnSpc>
                <a:spcPct val="100000"/>
              </a:lnSpc>
              <a:spcBef>
                <a:spcPts val="0"/>
              </a:spcBef>
              <a:spcAft>
                <a:spcPts val="0"/>
              </a:spcAft>
              <a:buSzPts val="80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75333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_Big Statement">
  <p:cSld name="1_Big Statement">
    <p:bg>
      <p:bgPr>
        <a:gradFill>
          <a:gsLst>
            <a:gs pos="0">
              <a:srgbClr val="EA00AD"/>
            </a:gs>
            <a:gs pos="94000">
              <a:srgbClr val="FF2000"/>
            </a:gs>
            <a:gs pos="100000">
              <a:srgbClr val="FF2000"/>
            </a:gs>
          </a:gsLst>
          <a:lin ang="18900000" scaled="0"/>
        </a:gradFill>
        <a:effectLst/>
      </p:bgPr>
    </p:bg>
    <p:spTree>
      <p:nvGrpSpPr>
        <p:cNvPr id="1" name="Shape 29"/>
        <p:cNvGrpSpPr/>
        <p:nvPr/>
      </p:nvGrpSpPr>
      <p:grpSpPr>
        <a:xfrm>
          <a:off x="0" y="0"/>
          <a:ext cx="0" cy="0"/>
          <a:chOff x="0" y="0"/>
          <a:chExt cx="0" cy="0"/>
        </a:xfrm>
      </p:grpSpPr>
      <p:sp>
        <p:nvSpPr>
          <p:cNvPr id="30" name="Google Shape;30;p780"/>
          <p:cNvSpPr txBox="1">
            <a:spLocks noGrp="1"/>
          </p:cNvSpPr>
          <p:nvPr>
            <p:ph type="title"/>
          </p:nvPr>
        </p:nvSpPr>
        <p:spPr>
          <a:xfrm>
            <a:off x="269876" y="0"/>
            <a:ext cx="7449362" cy="5143500"/>
          </a:xfrm>
          <a:prstGeom prst="rect">
            <a:avLst/>
          </a:prstGeom>
          <a:noFill/>
          <a:ln>
            <a:noFill/>
          </a:ln>
        </p:spPr>
        <p:txBody>
          <a:bodyPr spcFirstLastPara="1" wrap="square" lIns="0" tIns="0" rIns="91425" bIns="45700" anchor="ctr" anchorCtr="0">
            <a:noAutofit/>
          </a:bodyPr>
          <a:lstStyle>
            <a:lvl1pPr lvl="0" algn="l">
              <a:lnSpc>
                <a:spcPct val="90000"/>
              </a:lnSpc>
              <a:spcBef>
                <a:spcPts val="0"/>
              </a:spcBef>
              <a:spcAft>
                <a:spcPts val="0"/>
              </a:spcAft>
              <a:buSzPts val="2000"/>
              <a:buNone/>
              <a:defRPr sz="2501"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780"/>
          <p:cNvSpPr txBox="1">
            <a:spLocks noGrp="1"/>
          </p:cNvSpPr>
          <p:nvPr>
            <p:ph type="body" idx="1"/>
          </p:nvPr>
        </p:nvSpPr>
        <p:spPr>
          <a:xfrm>
            <a:off x="269876" y="1928164"/>
            <a:ext cx="7449362" cy="305018"/>
          </a:xfrm>
          <a:prstGeom prst="rect">
            <a:avLst/>
          </a:prstGeom>
          <a:noFill/>
          <a:ln>
            <a:noFill/>
          </a:ln>
        </p:spPr>
        <p:txBody>
          <a:bodyPr spcFirstLastPara="1" wrap="square" lIns="0" tIns="0" rIns="0" bIns="0" anchor="t" anchorCtr="0">
            <a:normAutofit/>
          </a:bodyPr>
          <a:lstStyle>
            <a:lvl1pPr marL="342900" lvl="0" indent="-171450" algn="l">
              <a:lnSpc>
                <a:spcPct val="110000"/>
              </a:lnSpc>
              <a:spcBef>
                <a:spcPts val="1050"/>
              </a:spcBef>
              <a:spcAft>
                <a:spcPts val="0"/>
              </a:spcAft>
              <a:buSzPts val="1133"/>
              <a:buFont typeface="Century Gothic"/>
              <a:buNone/>
              <a:defRPr sz="1600" b="1">
                <a:solidFill>
                  <a:schemeClr val="lt1"/>
                </a:solidFill>
              </a:defRPr>
            </a:lvl1pPr>
            <a:lvl2pPr marL="685800" lvl="1" indent="-171450" algn="l">
              <a:lnSpc>
                <a:spcPct val="110000"/>
              </a:lnSpc>
              <a:spcBef>
                <a:spcPts val="1050"/>
              </a:spcBef>
              <a:spcAft>
                <a:spcPts val="0"/>
              </a:spcAft>
              <a:buSzPts val="1133"/>
              <a:buNone/>
              <a:defRPr/>
            </a:lvl2pPr>
            <a:lvl3pPr marL="1028700" lvl="2" indent="-171450" algn="l">
              <a:lnSpc>
                <a:spcPct val="110000"/>
              </a:lnSpc>
              <a:spcBef>
                <a:spcPts val="1050"/>
              </a:spcBef>
              <a:spcAft>
                <a:spcPts val="0"/>
              </a:spcAft>
              <a:buSzPts val="1333"/>
              <a:buNone/>
              <a:defRPr/>
            </a:lvl3pPr>
            <a:lvl4pPr marL="1371600" lvl="3" indent="-171450" algn="l">
              <a:lnSpc>
                <a:spcPct val="110000"/>
              </a:lnSpc>
              <a:spcBef>
                <a:spcPts val="1050"/>
              </a:spcBef>
              <a:spcAft>
                <a:spcPts val="0"/>
              </a:spcAft>
              <a:buSzPts val="1333"/>
              <a:buNone/>
              <a:defRPr/>
            </a:lvl4pPr>
            <a:lvl5pPr marL="1714500" lvl="4" indent="-171450" algn="l">
              <a:lnSpc>
                <a:spcPct val="110000"/>
              </a:lnSpc>
              <a:spcBef>
                <a:spcPts val="1050"/>
              </a:spcBef>
              <a:spcAft>
                <a:spcPts val="0"/>
              </a:spcAft>
              <a:buSzPts val="1333"/>
              <a:buNone/>
              <a:defRPr/>
            </a:lvl5pPr>
            <a:lvl6pPr marL="2057400" lvl="5" indent="-257175" algn="l">
              <a:lnSpc>
                <a:spcPct val="90000"/>
              </a:lnSpc>
              <a:spcBef>
                <a:spcPts val="375"/>
              </a:spcBef>
              <a:spcAft>
                <a:spcPts val="0"/>
              </a:spcAft>
              <a:buSzPts val="1800"/>
              <a:buChar char="•"/>
              <a:defRPr/>
            </a:lvl6pPr>
            <a:lvl7pPr marL="2400300" lvl="6" indent="-257175" algn="l">
              <a:lnSpc>
                <a:spcPct val="90000"/>
              </a:lnSpc>
              <a:spcBef>
                <a:spcPts val="375"/>
              </a:spcBef>
              <a:spcAft>
                <a:spcPts val="0"/>
              </a:spcAft>
              <a:buSzPts val="1800"/>
              <a:buChar char="•"/>
              <a:defRPr/>
            </a:lvl7pPr>
            <a:lvl8pPr marL="2743200" lvl="7" indent="-257175" algn="l">
              <a:lnSpc>
                <a:spcPct val="90000"/>
              </a:lnSpc>
              <a:spcBef>
                <a:spcPts val="375"/>
              </a:spcBef>
              <a:spcAft>
                <a:spcPts val="0"/>
              </a:spcAft>
              <a:buSzPts val="1800"/>
              <a:buChar char="•"/>
              <a:defRPr/>
            </a:lvl8pPr>
            <a:lvl9pPr marL="3086100" lvl="8" indent="-257175" algn="l">
              <a:lnSpc>
                <a:spcPct val="90000"/>
              </a:lnSpc>
              <a:spcBef>
                <a:spcPts val="375"/>
              </a:spcBef>
              <a:spcAft>
                <a:spcPts val="0"/>
              </a:spcAft>
              <a:buSzPts val="1800"/>
              <a:buChar char="•"/>
              <a:defRPr/>
            </a:lvl9pPr>
          </a:lstStyle>
          <a:p>
            <a:endParaRPr/>
          </a:p>
        </p:txBody>
      </p:sp>
      <p:sp>
        <p:nvSpPr>
          <p:cNvPr id="32" name="Google Shape;32;p780"/>
          <p:cNvSpPr txBox="1">
            <a:spLocks noGrp="1"/>
          </p:cNvSpPr>
          <p:nvPr>
            <p:ph type="body" idx="2"/>
          </p:nvPr>
        </p:nvSpPr>
        <p:spPr>
          <a:xfrm>
            <a:off x="269875" y="585091"/>
            <a:ext cx="6188075" cy="270042"/>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SzPts val="1133"/>
              <a:buFont typeface="Arial"/>
              <a:buNone/>
              <a:defRPr sz="1400" b="0">
                <a:solidFill>
                  <a:schemeClr val="lt1"/>
                </a:solidFill>
                <a:latin typeface="Arial"/>
                <a:ea typeface="Arial"/>
                <a:cs typeface="Arial"/>
                <a:sym typeface="Arial"/>
              </a:defRPr>
            </a:lvl1pPr>
            <a:lvl2pPr marL="685800" lvl="1" indent="-171450" algn="l">
              <a:lnSpc>
                <a:spcPct val="110000"/>
              </a:lnSpc>
              <a:spcBef>
                <a:spcPts val="1050"/>
              </a:spcBef>
              <a:spcAft>
                <a:spcPts val="0"/>
              </a:spcAft>
              <a:buSzPts val="1133"/>
              <a:buNone/>
              <a:defRPr/>
            </a:lvl2pPr>
            <a:lvl3pPr marL="1028700" lvl="2" indent="-171450" algn="l">
              <a:lnSpc>
                <a:spcPct val="110000"/>
              </a:lnSpc>
              <a:spcBef>
                <a:spcPts val="1050"/>
              </a:spcBef>
              <a:spcAft>
                <a:spcPts val="0"/>
              </a:spcAft>
              <a:buSzPts val="1333"/>
              <a:buNone/>
              <a:defRPr/>
            </a:lvl3pPr>
            <a:lvl4pPr marL="1371600" lvl="3" indent="-171450" algn="l">
              <a:lnSpc>
                <a:spcPct val="110000"/>
              </a:lnSpc>
              <a:spcBef>
                <a:spcPts val="1050"/>
              </a:spcBef>
              <a:spcAft>
                <a:spcPts val="0"/>
              </a:spcAft>
              <a:buSzPts val="1333"/>
              <a:buNone/>
              <a:defRPr/>
            </a:lvl4pPr>
            <a:lvl5pPr marL="1714500" lvl="4" indent="-171450" algn="l">
              <a:lnSpc>
                <a:spcPct val="110000"/>
              </a:lnSpc>
              <a:spcBef>
                <a:spcPts val="1050"/>
              </a:spcBef>
              <a:spcAft>
                <a:spcPts val="0"/>
              </a:spcAft>
              <a:buSzPts val="1333"/>
              <a:buNone/>
              <a:defRPr/>
            </a:lvl5pPr>
            <a:lvl6pPr marL="2057400" lvl="5" indent="-257175" algn="l">
              <a:lnSpc>
                <a:spcPct val="90000"/>
              </a:lnSpc>
              <a:spcBef>
                <a:spcPts val="375"/>
              </a:spcBef>
              <a:spcAft>
                <a:spcPts val="0"/>
              </a:spcAft>
              <a:buSzPts val="1800"/>
              <a:buChar char="•"/>
              <a:defRPr/>
            </a:lvl6pPr>
            <a:lvl7pPr marL="2400300" lvl="6" indent="-257175" algn="l">
              <a:lnSpc>
                <a:spcPct val="90000"/>
              </a:lnSpc>
              <a:spcBef>
                <a:spcPts val="375"/>
              </a:spcBef>
              <a:spcAft>
                <a:spcPts val="0"/>
              </a:spcAft>
              <a:buSzPts val="1800"/>
              <a:buChar char="•"/>
              <a:defRPr/>
            </a:lvl7pPr>
            <a:lvl8pPr marL="2743200" lvl="7" indent="-257175" algn="l">
              <a:lnSpc>
                <a:spcPct val="90000"/>
              </a:lnSpc>
              <a:spcBef>
                <a:spcPts val="375"/>
              </a:spcBef>
              <a:spcAft>
                <a:spcPts val="0"/>
              </a:spcAft>
              <a:buSzPts val="1800"/>
              <a:buChar char="•"/>
              <a:defRPr/>
            </a:lvl8pPr>
            <a:lvl9pPr marL="3086100" lvl="8" indent="-257175" algn="l">
              <a:lnSpc>
                <a:spcPct val="90000"/>
              </a:lnSpc>
              <a:spcBef>
                <a:spcPts val="375"/>
              </a:spcBef>
              <a:spcAft>
                <a:spcPts val="0"/>
              </a:spcAft>
              <a:buSzPts val="1800"/>
              <a:buChar char="•"/>
              <a:defRPr/>
            </a:lvl9pPr>
          </a:lstStyle>
          <a:p>
            <a:endParaRPr/>
          </a:p>
        </p:txBody>
      </p:sp>
      <p:sp>
        <p:nvSpPr>
          <p:cNvPr id="33" name="Google Shape;33;p780"/>
          <p:cNvSpPr txBox="1">
            <a:spLocks noGrp="1"/>
          </p:cNvSpPr>
          <p:nvPr>
            <p:ph type="body" idx="3"/>
          </p:nvPr>
        </p:nvSpPr>
        <p:spPr>
          <a:xfrm>
            <a:off x="269876" y="270041"/>
            <a:ext cx="6188075" cy="284876"/>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SzPts val="1133"/>
              <a:buFont typeface="Arial"/>
              <a:buNone/>
              <a:defRPr sz="1400" b="1">
                <a:solidFill>
                  <a:schemeClr val="lt1"/>
                </a:solidFill>
                <a:latin typeface="Arial"/>
                <a:ea typeface="Arial"/>
                <a:cs typeface="Arial"/>
                <a:sym typeface="Arial"/>
              </a:defRPr>
            </a:lvl1pPr>
            <a:lvl2pPr marL="685800" lvl="1" indent="-171450" algn="l">
              <a:lnSpc>
                <a:spcPct val="110000"/>
              </a:lnSpc>
              <a:spcBef>
                <a:spcPts val="1050"/>
              </a:spcBef>
              <a:spcAft>
                <a:spcPts val="0"/>
              </a:spcAft>
              <a:buSzPts val="1133"/>
              <a:buNone/>
              <a:defRPr/>
            </a:lvl2pPr>
            <a:lvl3pPr marL="1028700" lvl="2" indent="-171450" algn="l">
              <a:lnSpc>
                <a:spcPct val="110000"/>
              </a:lnSpc>
              <a:spcBef>
                <a:spcPts val="1050"/>
              </a:spcBef>
              <a:spcAft>
                <a:spcPts val="0"/>
              </a:spcAft>
              <a:buSzPts val="1333"/>
              <a:buNone/>
              <a:defRPr/>
            </a:lvl3pPr>
            <a:lvl4pPr marL="1371600" lvl="3" indent="-171450" algn="l">
              <a:lnSpc>
                <a:spcPct val="110000"/>
              </a:lnSpc>
              <a:spcBef>
                <a:spcPts val="1050"/>
              </a:spcBef>
              <a:spcAft>
                <a:spcPts val="0"/>
              </a:spcAft>
              <a:buSzPts val="1333"/>
              <a:buNone/>
              <a:defRPr/>
            </a:lvl4pPr>
            <a:lvl5pPr marL="1714500" lvl="4" indent="-171450" algn="l">
              <a:lnSpc>
                <a:spcPct val="110000"/>
              </a:lnSpc>
              <a:spcBef>
                <a:spcPts val="1050"/>
              </a:spcBef>
              <a:spcAft>
                <a:spcPts val="0"/>
              </a:spcAft>
              <a:buSzPts val="1333"/>
              <a:buNone/>
              <a:defRPr/>
            </a:lvl5pPr>
            <a:lvl6pPr marL="2057400" lvl="5" indent="-257175" algn="l">
              <a:lnSpc>
                <a:spcPct val="90000"/>
              </a:lnSpc>
              <a:spcBef>
                <a:spcPts val="375"/>
              </a:spcBef>
              <a:spcAft>
                <a:spcPts val="0"/>
              </a:spcAft>
              <a:buSzPts val="1800"/>
              <a:buChar char="•"/>
              <a:defRPr/>
            </a:lvl6pPr>
            <a:lvl7pPr marL="2400300" lvl="6" indent="-257175" algn="l">
              <a:lnSpc>
                <a:spcPct val="90000"/>
              </a:lnSpc>
              <a:spcBef>
                <a:spcPts val="375"/>
              </a:spcBef>
              <a:spcAft>
                <a:spcPts val="0"/>
              </a:spcAft>
              <a:buSzPts val="1800"/>
              <a:buChar char="•"/>
              <a:defRPr/>
            </a:lvl7pPr>
            <a:lvl8pPr marL="2743200" lvl="7" indent="-257175" algn="l">
              <a:lnSpc>
                <a:spcPct val="90000"/>
              </a:lnSpc>
              <a:spcBef>
                <a:spcPts val="375"/>
              </a:spcBef>
              <a:spcAft>
                <a:spcPts val="0"/>
              </a:spcAft>
              <a:buSzPts val="1800"/>
              <a:buChar char="•"/>
              <a:defRPr/>
            </a:lvl8pPr>
            <a:lvl9pPr marL="3086100" lvl="8" indent="-257175" algn="l">
              <a:lnSpc>
                <a:spcPct val="90000"/>
              </a:lnSpc>
              <a:spcBef>
                <a:spcPts val="375"/>
              </a:spcBef>
              <a:spcAft>
                <a:spcPts val="0"/>
              </a:spcAft>
              <a:buSzPts val="1800"/>
              <a:buChar char="•"/>
              <a:defRPr/>
            </a:lvl9pPr>
          </a:lstStyle>
          <a:p>
            <a:endParaRPr/>
          </a:p>
        </p:txBody>
      </p:sp>
      <p:sp>
        <p:nvSpPr>
          <p:cNvPr id="34" name="Google Shape;34;p780"/>
          <p:cNvSpPr txBox="1">
            <a:spLocks noGrp="1"/>
          </p:cNvSpPr>
          <p:nvPr>
            <p:ph type="ftr" idx="11"/>
          </p:nvPr>
        </p:nvSpPr>
        <p:spPr>
          <a:xfrm>
            <a:off x="269875" y="4770380"/>
            <a:ext cx="5492750" cy="524750"/>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sz="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80"/>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rgbClr val="FF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rgbClr val="FF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rgbClr val="FF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rgbClr val="FF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rgbClr val="FF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rgbClr val="FF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rgbClr val="FF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rgbClr val="FF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rgbClr val="FFFFFF"/>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398624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Picture with statement LIGHT">
  <p:cSld name="Picture with statement LIGHT">
    <p:bg>
      <p:bgPr>
        <a:solidFill>
          <a:schemeClr val="lt1"/>
        </a:solidFill>
        <a:effectLst/>
      </p:bgPr>
    </p:bg>
    <p:spTree>
      <p:nvGrpSpPr>
        <p:cNvPr id="1" name="Shape 36"/>
        <p:cNvGrpSpPr/>
        <p:nvPr/>
      </p:nvGrpSpPr>
      <p:grpSpPr>
        <a:xfrm>
          <a:off x="0" y="0"/>
          <a:ext cx="0" cy="0"/>
          <a:chOff x="0" y="0"/>
          <a:chExt cx="0" cy="0"/>
        </a:xfrm>
      </p:grpSpPr>
      <p:sp>
        <p:nvSpPr>
          <p:cNvPr id="37" name="Google Shape;37;p96"/>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38" name="Google Shape;38;p96"/>
          <p:cNvSpPr txBox="1">
            <a:spLocks noGrp="1"/>
          </p:cNvSpPr>
          <p:nvPr>
            <p:ph type="title"/>
          </p:nvPr>
        </p:nvSpPr>
        <p:spPr>
          <a:xfrm>
            <a:off x="269875" y="1116851"/>
            <a:ext cx="3491708" cy="145450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334"/>
              <a:buFont typeface="Century Gothic"/>
              <a:buNone/>
              <a:defRPr sz="2501" b="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6"/>
          <p:cNvSpPr txBox="1">
            <a:spLocks noGrp="1"/>
          </p:cNvSpPr>
          <p:nvPr>
            <p:ph type="body" idx="1"/>
          </p:nvPr>
        </p:nvSpPr>
        <p:spPr>
          <a:xfrm>
            <a:off x="269875" y="2694631"/>
            <a:ext cx="3491708" cy="961154"/>
          </a:xfrm>
          <a:prstGeom prst="rect">
            <a:avLst/>
          </a:prstGeom>
          <a:noFill/>
          <a:ln>
            <a:noFill/>
          </a:ln>
        </p:spPr>
        <p:txBody>
          <a:bodyPr spcFirstLastPara="1" wrap="square" lIns="0" tIns="45700" rIns="91425" bIns="45700" anchor="t" anchorCtr="0">
            <a:normAutofit/>
          </a:bodyPr>
          <a:lstStyle>
            <a:lvl1pPr marL="342900" lvl="0" indent="-171450" algn="l">
              <a:lnSpc>
                <a:spcPct val="110000"/>
              </a:lnSpc>
              <a:spcBef>
                <a:spcPts val="1050"/>
              </a:spcBef>
              <a:spcAft>
                <a:spcPts val="0"/>
              </a:spcAft>
              <a:buClr>
                <a:schemeClr val="accent2"/>
              </a:buClr>
              <a:buSzPts val="1133"/>
              <a:buFont typeface="Century Gothic"/>
              <a:buNone/>
              <a:defRPr sz="1000" b="1">
                <a:solidFill>
                  <a:schemeClr val="accent2"/>
                </a:solidFill>
              </a:defRPr>
            </a:lvl1pPr>
            <a:lvl2pPr marL="685800" lvl="1" indent="-171450" algn="l">
              <a:lnSpc>
                <a:spcPct val="110000"/>
              </a:lnSpc>
              <a:spcBef>
                <a:spcPts val="1050"/>
              </a:spcBef>
              <a:spcAft>
                <a:spcPts val="0"/>
              </a:spcAft>
              <a:buClr>
                <a:srgbClr val="8B888C"/>
              </a:buClr>
              <a:buSzPts val="1700"/>
              <a:buFont typeface="Century Gothic"/>
              <a:buNone/>
              <a:defRPr sz="1500">
                <a:solidFill>
                  <a:srgbClr val="8B888C"/>
                </a:solidFill>
              </a:defRPr>
            </a:lvl2pPr>
            <a:lvl3pPr marL="1028700" lvl="2" indent="-171450" algn="l">
              <a:lnSpc>
                <a:spcPct val="110000"/>
              </a:lnSpc>
              <a:spcBef>
                <a:spcPts val="1050"/>
              </a:spcBef>
              <a:spcAft>
                <a:spcPts val="0"/>
              </a:spcAft>
              <a:buClr>
                <a:srgbClr val="8B888C"/>
              </a:buClr>
              <a:buSzPts val="1800"/>
              <a:buNone/>
              <a:defRPr sz="1350">
                <a:solidFill>
                  <a:srgbClr val="8B888C"/>
                </a:solidFill>
              </a:defRPr>
            </a:lvl3pPr>
            <a:lvl4pPr marL="1371600" lvl="3" indent="-171450" algn="l">
              <a:lnSpc>
                <a:spcPct val="110000"/>
              </a:lnSpc>
              <a:spcBef>
                <a:spcPts val="1050"/>
              </a:spcBef>
              <a:spcAft>
                <a:spcPts val="0"/>
              </a:spcAft>
              <a:buClr>
                <a:srgbClr val="8B888C"/>
              </a:buClr>
              <a:buSzPts val="1600"/>
              <a:buNone/>
              <a:defRPr sz="1200">
                <a:solidFill>
                  <a:srgbClr val="8B888C"/>
                </a:solidFill>
              </a:defRPr>
            </a:lvl4pPr>
            <a:lvl5pPr marL="1714500" lvl="4" indent="-171450" algn="l">
              <a:lnSpc>
                <a:spcPct val="110000"/>
              </a:lnSpc>
              <a:spcBef>
                <a:spcPts val="1050"/>
              </a:spcBef>
              <a:spcAft>
                <a:spcPts val="0"/>
              </a:spcAft>
              <a:buClr>
                <a:srgbClr val="8B888C"/>
              </a:buClr>
              <a:buSzPts val="1600"/>
              <a:buNone/>
              <a:defRPr sz="1200">
                <a:solidFill>
                  <a:srgbClr val="8B888C"/>
                </a:solidFill>
              </a:defRPr>
            </a:lvl5pPr>
            <a:lvl6pPr marL="2057400" lvl="5" indent="-171450" algn="l">
              <a:lnSpc>
                <a:spcPct val="90000"/>
              </a:lnSpc>
              <a:spcBef>
                <a:spcPts val="375"/>
              </a:spcBef>
              <a:spcAft>
                <a:spcPts val="0"/>
              </a:spcAft>
              <a:buClr>
                <a:srgbClr val="8B888C"/>
              </a:buClr>
              <a:buSzPts val="1600"/>
              <a:buNone/>
              <a:defRPr sz="1200">
                <a:solidFill>
                  <a:srgbClr val="8B888C"/>
                </a:solidFill>
              </a:defRPr>
            </a:lvl6pPr>
            <a:lvl7pPr marL="2400300" lvl="6" indent="-171450" algn="l">
              <a:lnSpc>
                <a:spcPct val="90000"/>
              </a:lnSpc>
              <a:spcBef>
                <a:spcPts val="375"/>
              </a:spcBef>
              <a:spcAft>
                <a:spcPts val="0"/>
              </a:spcAft>
              <a:buClr>
                <a:srgbClr val="8B888C"/>
              </a:buClr>
              <a:buSzPts val="1600"/>
              <a:buNone/>
              <a:defRPr sz="1200">
                <a:solidFill>
                  <a:srgbClr val="8B888C"/>
                </a:solidFill>
              </a:defRPr>
            </a:lvl7pPr>
            <a:lvl8pPr marL="2743200" lvl="7" indent="-171450" algn="l">
              <a:lnSpc>
                <a:spcPct val="90000"/>
              </a:lnSpc>
              <a:spcBef>
                <a:spcPts val="375"/>
              </a:spcBef>
              <a:spcAft>
                <a:spcPts val="0"/>
              </a:spcAft>
              <a:buClr>
                <a:srgbClr val="8B888C"/>
              </a:buClr>
              <a:buSzPts val="1600"/>
              <a:buNone/>
              <a:defRPr sz="1200">
                <a:solidFill>
                  <a:srgbClr val="8B888C"/>
                </a:solidFill>
              </a:defRPr>
            </a:lvl8pPr>
            <a:lvl9pPr marL="3086100" lvl="8" indent="-171450" algn="l">
              <a:lnSpc>
                <a:spcPct val="90000"/>
              </a:lnSpc>
              <a:spcBef>
                <a:spcPts val="375"/>
              </a:spcBef>
              <a:spcAft>
                <a:spcPts val="0"/>
              </a:spcAft>
              <a:buClr>
                <a:srgbClr val="8B888C"/>
              </a:buClr>
              <a:buSzPts val="1600"/>
              <a:buNone/>
              <a:defRPr sz="1200">
                <a:solidFill>
                  <a:srgbClr val="8B888C"/>
                </a:solidFill>
              </a:defRPr>
            </a:lvl9pPr>
          </a:lstStyle>
          <a:p>
            <a:endParaRPr/>
          </a:p>
        </p:txBody>
      </p:sp>
      <p:sp>
        <p:nvSpPr>
          <p:cNvPr id="40" name="Google Shape;40;p96"/>
          <p:cNvSpPr txBox="1">
            <a:spLocks noGrp="1"/>
          </p:cNvSpPr>
          <p:nvPr>
            <p:ph type="ftr" idx="11"/>
          </p:nvPr>
        </p:nvSpPr>
        <p:spPr>
          <a:xfrm>
            <a:off x="269875" y="4770737"/>
            <a:ext cx="6372226" cy="372968"/>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6"/>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654654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DARK">
  <p:cSld name="Title Only DARK">
    <p:bg>
      <p:bgPr>
        <a:solidFill>
          <a:schemeClr val="dk1"/>
        </a:solidFill>
        <a:effectLst/>
      </p:bgPr>
    </p:bg>
    <p:spTree>
      <p:nvGrpSpPr>
        <p:cNvPr id="1" name="Shape 42"/>
        <p:cNvGrpSpPr/>
        <p:nvPr/>
      </p:nvGrpSpPr>
      <p:grpSpPr>
        <a:xfrm>
          <a:off x="0" y="0"/>
          <a:ext cx="0" cy="0"/>
          <a:chOff x="0" y="0"/>
          <a:chExt cx="0" cy="0"/>
        </a:xfrm>
      </p:grpSpPr>
      <p:sp>
        <p:nvSpPr>
          <p:cNvPr id="43" name="Google Shape;43;p16"/>
          <p:cNvSpPr txBox="1">
            <a:spLocks noGrp="1"/>
          </p:cNvSpPr>
          <p:nvPr>
            <p:ph type="title"/>
          </p:nvPr>
        </p:nvSpPr>
        <p:spPr>
          <a:xfrm>
            <a:off x="269876" y="270041"/>
            <a:ext cx="6372224" cy="284876"/>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1867"/>
              <a:buFont typeface="Century Gothic"/>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6"/>
          <p:cNvSpPr txBox="1">
            <a:spLocks noGrp="1"/>
          </p:cNvSpPr>
          <p:nvPr>
            <p:ph type="ftr" idx="11"/>
          </p:nvPr>
        </p:nvSpPr>
        <p:spPr>
          <a:xfrm>
            <a:off x="269875" y="4766548"/>
            <a:ext cx="4663632"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6"/>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46" name="Google Shape;46;p16"/>
          <p:cNvSpPr txBox="1">
            <a:spLocks noGrp="1"/>
          </p:cNvSpPr>
          <p:nvPr>
            <p:ph type="body" idx="1"/>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42720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Branded Title Slide">
  <p:cSld name="Co-Branded Title Slide">
    <p:spTree>
      <p:nvGrpSpPr>
        <p:cNvPr id="1" name="Shape 47"/>
        <p:cNvGrpSpPr/>
        <p:nvPr/>
      </p:nvGrpSpPr>
      <p:grpSpPr>
        <a:xfrm>
          <a:off x="0" y="0"/>
          <a:ext cx="0" cy="0"/>
          <a:chOff x="0" y="0"/>
          <a:chExt cx="0" cy="0"/>
        </a:xfrm>
      </p:grpSpPr>
      <p:sp>
        <p:nvSpPr>
          <p:cNvPr id="48" name="Google Shape;48;p29"/>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49" name="Google Shape;49;p29"/>
          <p:cNvSpPr txBox="1">
            <a:spLocks noGrp="1"/>
          </p:cNvSpPr>
          <p:nvPr>
            <p:ph type="body" idx="1"/>
          </p:nvPr>
        </p:nvSpPr>
        <p:spPr>
          <a:xfrm>
            <a:off x="269875" y="1095545"/>
            <a:ext cx="2879726" cy="2948760"/>
          </a:xfrm>
          <a:prstGeom prst="rect">
            <a:avLst/>
          </a:prstGeom>
          <a:noFill/>
          <a:ln>
            <a:noFill/>
          </a:ln>
        </p:spPr>
        <p:txBody>
          <a:bodyPr spcFirstLastPara="1" wrap="square" lIns="0" tIns="0" rIns="0" bIns="0" anchor="ctr" anchorCtr="0">
            <a:noAutofit/>
          </a:bodyPr>
          <a:lstStyle>
            <a:lvl1pPr marL="342900" lvl="0" indent="-171450" algn="l">
              <a:lnSpc>
                <a:spcPct val="110000"/>
              </a:lnSpc>
              <a:spcBef>
                <a:spcPts val="1050"/>
              </a:spcBef>
              <a:spcAft>
                <a:spcPts val="0"/>
              </a:spcAft>
              <a:buClr>
                <a:schemeClr val="dk1"/>
              </a:buClr>
              <a:buSzPts val="3400"/>
              <a:buFont typeface="Century Gothic"/>
              <a:buNone/>
              <a:defRPr sz="3000"/>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 name="Google Shape;50;p29"/>
          <p:cNvSpPr txBox="1">
            <a:spLocks noGrp="1"/>
          </p:cNvSpPr>
          <p:nvPr>
            <p:ph type="ftr" idx="11"/>
          </p:nvPr>
        </p:nvSpPr>
        <p:spPr>
          <a:xfrm>
            <a:off x="269875" y="4770737"/>
            <a:ext cx="6188075" cy="228894"/>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1" name="Google Shape;51;p29"/>
          <p:cNvPicPr preferRelativeResize="0"/>
          <p:nvPr/>
        </p:nvPicPr>
        <p:blipFill rotWithShape="1">
          <a:blip r:embed="rId2">
            <a:alphaModFix/>
          </a:blip>
          <a:srcRect/>
          <a:stretch/>
        </p:blipFill>
        <p:spPr>
          <a:xfrm>
            <a:off x="173887" y="285001"/>
            <a:ext cx="1938227" cy="647596"/>
          </a:xfrm>
          <a:prstGeom prst="rect">
            <a:avLst/>
          </a:prstGeom>
          <a:noFill/>
          <a:ln>
            <a:noFill/>
          </a:ln>
        </p:spPr>
      </p:pic>
      <p:sp>
        <p:nvSpPr>
          <p:cNvPr id="52" name="Google Shape;52;p29"/>
          <p:cNvSpPr>
            <a:spLocks noGrp="1"/>
          </p:cNvSpPr>
          <p:nvPr>
            <p:ph type="pic" idx="3"/>
          </p:nvPr>
        </p:nvSpPr>
        <p:spPr>
          <a:xfrm>
            <a:off x="2339976" y="310700"/>
            <a:ext cx="2159794" cy="59619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cxnSp>
        <p:nvCxnSpPr>
          <p:cNvPr id="53" name="Google Shape;53;p29"/>
          <p:cNvCxnSpPr/>
          <p:nvPr/>
        </p:nvCxnSpPr>
        <p:spPr>
          <a:xfrm>
            <a:off x="2155657" y="250886"/>
            <a:ext cx="0" cy="756117"/>
          </a:xfrm>
          <a:prstGeom prst="straightConnector1">
            <a:avLst/>
          </a:prstGeom>
          <a:noFill/>
          <a:ln w="22225" cap="flat" cmpd="sng">
            <a:solidFill>
              <a:schemeClr val="dk1"/>
            </a:solidFill>
            <a:prstDash val="solid"/>
            <a:miter lim="800000"/>
            <a:headEnd type="none" w="sm" len="sm"/>
            <a:tailEnd type="none" w="sm" len="sm"/>
          </a:ln>
        </p:spPr>
      </p:cxnSp>
      <p:sp>
        <p:nvSpPr>
          <p:cNvPr id="54" name="Google Shape;54;p29"/>
          <p:cNvSpPr txBox="1"/>
          <p:nvPr/>
        </p:nvSpPr>
        <p:spPr>
          <a:xfrm>
            <a:off x="1924049" y="-558862"/>
            <a:ext cx="1785257" cy="438551"/>
          </a:xfrm>
          <a:prstGeom prst="rect">
            <a:avLst/>
          </a:prstGeom>
          <a:solidFill>
            <a:schemeClr val="accent1"/>
          </a:solid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067"/>
              <a:buFont typeface="Arial"/>
              <a:buNone/>
            </a:pPr>
            <a:r>
              <a:rPr lang="en-US" sz="800" b="0" i="0" u="none" strike="noStrike" cap="none">
                <a:solidFill>
                  <a:schemeClr val="lt1"/>
                </a:solidFill>
                <a:latin typeface="Century Gothic"/>
                <a:ea typeface="Century Gothic"/>
                <a:cs typeface="Century Gothic"/>
                <a:sym typeface="Century Gothic"/>
              </a:rPr>
              <a:t>Insert client logo, make sure it is vertically centred and the left edged is flush against this line </a:t>
            </a:r>
            <a:endParaRPr sz="1050" b="0" i="0" u="none" strike="noStrike" cap="none">
              <a:solidFill>
                <a:srgbClr val="000000"/>
              </a:solidFill>
              <a:latin typeface="Arial"/>
              <a:ea typeface="Arial"/>
              <a:cs typeface="Arial"/>
              <a:sym typeface="Arial"/>
            </a:endParaRPr>
          </a:p>
        </p:txBody>
      </p:sp>
      <p:cxnSp>
        <p:nvCxnSpPr>
          <p:cNvPr id="55" name="Google Shape;55;p29"/>
          <p:cNvCxnSpPr/>
          <p:nvPr/>
        </p:nvCxnSpPr>
        <p:spPr>
          <a:xfrm>
            <a:off x="2584448" y="-143300"/>
            <a:ext cx="0" cy="143300"/>
          </a:xfrm>
          <a:prstGeom prst="straightConnector1">
            <a:avLst/>
          </a:prstGeom>
          <a:noFill/>
          <a:ln w="38100" cap="flat" cmpd="sng">
            <a:solidFill>
              <a:schemeClr val="dk1"/>
            </a:solidFill>
            <a:prstDash val="solid"/>
            <a:miter lim="800000"/>
            <a:headEnd type="none" w="sm" len="sm"/>
            <a:tailEnd type="triangle" w="med" len="med"/>
          </a:ln>
        </p:spPr>
      </p:cxnSp>
      <p:sp>
        <p:nvSpPr>
          <p:cNvPr id="56" name="Google Shape;56;p29"/>
          <p:cNvSpPr txBox="1">
            <a:spLocks noGrp="1"/>
          </p:cNvSpPr>
          <p:nvPr>
            <p:ph type="body" idx="4"/>
          </p:nvPr>
        </p:nvSpPr>
        <p:spPr>
          <a:xfrm>
            <a:off x="269875" y="3241242"/>
            <a:ext cx="2790032" cy="1447952"/>
          </a:xfrm>
          <a:prstGeom prst="rect">
            <a:avLst/>
          </a:prstGeom>
          <a:noFill/>
          <a:ln>
            <a:noFill/>
          </a:ln>
        </p:spPr>
        <p:txBody>
          <a:bodyPr spcFirstLastPara="1" wrap="square" lIns="0" tIns="0" rIns="0" bIns="0" anchor="t" anchorCtr="0">
            <a:normAutofit/>
          </a:bodyPr>
          <a:lstStyle>
            <a:lvl1pPr marL="342900" lvl="0" indent="-171450" algn="l">
              <a:lnSpc>
                <a:spcPct val="110000"/>
              </a:lnSpc>
              <a:spcBef>
                <a:spcPts val="1050"/>
              </a:spcBef>
              <a:spcAft>
                <a:spcPts val="0"/>
              </a:spcAft>
              <a:buClr>
                <a:schemeClr val="dk1"/>
              </a:buClr>
              <a:buSzPts val="1813"/>
              <a:buFont typeface="Century Gothic"/>
              <a:buNone/>
              <a:defRPr sz="1600" b="1"/>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25676693"/>
      </p:ext>
    </p:extLst>
  </p:cSld>
  <p:clrMapOvr>
    <a:masterClrMapping/>
  </p:clrMapOvr>
  <p:extLst>
    <p:ext uri="{DCECCB84-F9BA-43D5-87BE-67443E8EF086}">
      <p15:sldGuideLst xmlns:p15="http://schemas.microsoft.com/office/powerpoint/2012/main">
        <p15:guide id="1" orient="horz" pos="3239">
          <p15:clr>
            <a:srgbClr val="FBAE40"/>
          </p15:clr>
        </p15:guide>
        <p15:guide id="2" pos="135">
          <p15:clr>
            <a:srgbClr val="FBAE40"/>
          </p15:clr>
        </p15:guide>
        <p15:guide id="3" orient="horz" pos="4600">
          <p15:clr>
            <a:srgbClr val="FBAE40"/>
          </p15:clr>
        </p15:guide>
        <p15:guide id="4" pos="324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Branded Title Slide DARK">
  <p:cSld name="Co-Branded Title Slide DARK">
    <p:bg>
      <p:bgPr>
        <a:solidFill>
          <a:schemeClr val="dk1"/>
        </a:solidFill>
        <a:effectLst/>
      </p:bgPr>
    </p:bg>
    <p:spTree>
      <p:nvGrpSpPr>
        <p:cNvPr id="1" name="Shape 57"/>
        <p:cNvGrpSpPr/>
        <p:nvPr/>
      </p:nvGrpSpPr>
      <p:grpSpPr>
        <a:xfrm>
          <a:off x="0" y="0"/>
          <a:ext cx="0" cy="0"/>
          <a:chOff x="0" y="0"/>
          <a:chExt cx="0" cy="0"/>
        </a:xfrm>
      </p:grpSpPr>
      <p:sp>
        <p:nvSpPr>
          <p:cNvPr id="58" name="Google Shape;58;p30"/>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020"/>
              <a:buFont typeface="Century Gothic"/>
              <a:buNone/>
              <a:defRPr sz="9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30"/>
          <p:cNvSpPr txBox="1">
            <a:spLocks noGrp="1"/>
          </p:cNvSpPr>
          <p:nvPr>
            <p:ph type="body" idx="1"/>
          </p:nvPr>
        </p:nvSpPr>
        <p:spPr>
          <a:xfrm>
            <a:off x="269875" y="1095544"/>
            <a:ext cx="2879726" cy="2989406"/>
          </a:xfrm>
          <a:prstGeom prst="rect">
            <a:avLst/>
          </a:prstGeom>
          <a:noFill/>
          <a:ln>
            <a:noFill/>
          </a:ln>
        </p:spPr>
        <p:txBody>
          <a:bodyPr spcFirstLastPara="1" wrap="square" lIns="0" tIns="0" rIns="0" bIns="0" anchor="ctr" anchorCtr="0">
            <a:noAutofit/>
          </a:bodyPr>
          <a:lstStyle>
            <a:lvl1pPr marL="342900" lvl="0" indent="-171450" algn="l">
              <a:lnSpc>
                <a:spcPct val="110000"/>
              </a:lnSpc>
              <a:spcBef>
                <a:spcPts val="1050"/>
              </a:spcBef>
              <a:spcAft>
                <a:spcPts val="0"/>
              </a:spcAft>
              <a:buClr>
                <a:schemeClr val="lt1"/>
              </a:buClr>
              <a:buSzPts val="3400"/>
              <a:buFont typeface="Century Gothic"/>
              <a:buNone/>
              <a:defRPr sz="3000">
                <a:solidFill>
                  <a:schemeClr val="lt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 name="Google Shape;60;p30"/>
          <p:cNvSpPr txBox="1">
            <a:spLocks noGrp="1"/>
          </p:cNvSpPr>
          <p:nvPr>
            <p:ph type="ftr" idx="11"/>
          </p:nvPr>
        </p:nvSpPr>
        <p:spPr>
          <a:xfrm>
            <a:off x="269875" y="4770737"/>
            <a:ext cx="6188075" cy="228894"/>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1" name="Google Shape;61;p30"/>
          <p:cNvPicPr preferRelativeResize="0"/>
          <p:nvPr/>
        </p:nvPicPr>
        <p:blipFill rotWithShape="1">
          <a:blip r:embed="rId2">
            <a:alphaModFix/>
          </a:blip>
          <a:srcRect/>
          <a:stretch/>
        </p:blipFill>
        <p:spPr>
          <a:xfrm>
            <a:off x="173887" y="285001"/>
            <a:ext cx="1938227" cy="647596"/>
          </a:xfrm>
          <a:prstGeom prst="rect">
            <a:avLst/>
          </a:prstGeom>
          <a:noFill/>
          <a:ln>
            <a:noFill/>
          </a:ln>
        </p:spPr>
      </p:pic>
      <p:sp>
        <p:nvSpPr>
          <p:cNvPr id="62" name="Google Shape;62;p30"/>
          <p:cNvSpPr>
            <a:spLocks noGrp="1"/>
          </p:cNvSpPr>
          <p:nvPr>
            <p:ph type="pic" idx="3"/>
          </p:nvPr>
        </p:nvSpPr>
        <p:spPr>
          <a:xfrm>
            <a:off x="2375575" y="312262"/>
            <a:ext cx="2159794" cy="59619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133"/>
              <a:buFont typeface="Century Gothic"/>
              <a:buNone/>
              <a:defRPr sz="10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cxnSp>
        <p:nvCxnSpPr>
          <p:cNvPr id="63" name="Google Shape;63;p30"/>
          <p:cNvCxnSpPr/>
          <p:nvPr/>
        </p:nvCxnSpPr>
        <p:spPr>
          <a:xfrm flipH="1">
            <a:off x="2035048" y="215857"/>
            <a:ext cx="2081" cy="777722"/>
          </a:xfrm>
          <a:prstGeom prst="straightConnector1">
            <a:avLst/>
          </a:prstGeom>
          <a:noFill/>
          <a:ln w="22225" cap="flat" cmpd="sng">
            <a:solidFill>
              <a:schemeClr val="lt1"/>
            </a:solidFill>
            <a:prstDash val="solid"/>
            <a:miter lim="800000"/>
            <a:headEnd type="none" w="sm" len="sm"/>
            <a:tailEnd type="none" w="sm" len="sm"/>
          </a:ln>
        </p:spPr>
      </p:cxnSp>
      <p:sp>
        <p:nvSpPr>
          <p:cNvPr id="64" name="Google Shape;64;p30"/>
          <p:cNvSpPr txBox="1"/>
          <p:nvPr/>
        </p:nvSpPr>
        <p:spPr>
          <a:xfrm>
            <a:off x="1924049" y="-558862"/>
            <a:ext cx="1785257" cy="438551"/>
          </a:xfrm>
          <a:prstGeom prst="rect">
            <a:avLst/>
          </a:prstGeom>
          <a:solidFill>
            <a:schemeClr val="accent1"/>
          </a:solid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067"/>
              <a:buFont typeface="Arial"/>
              <a:buNone/>
            </a:pPr>
            <a:r>
              <a:rPr lang="en-US" sz="800" b="0" i="0" u="none" strike="noStrike" cap="none">
                <a:solidFill>
                  <a:schemeClr val="lt1"/>
                </a:solidFill>
                <a:latin typeface="Century Gothic"/>
                <a:ea typeface="Century Gothic"/>
                <a:cs typeface="Century Gothic"/>
                <a:sym typeface="Century Gothic"/>
              </a:rPr>
              <a:t>Insert client logo, make sure it is vertically centred and the left edged is flush against this line </a:t>
            </a:r>
            <a:endParaRPr sz="1050" b="0" i="0" u="none" strike="noStrike" cap="none">
              <a:solidFill>
                <a:srgbClr val="000000"/>
              </a:solidFill>
              <a:latin typeface="Arial"/>
              <a:ea typeface="Arial"/>
              <a:cs typeface="Arial"/>
              <a:sym typeface="Arial"/>
            </a:endParaRPr>
          </a:p>
        </p:txBody>
      </p:sp>
      <p:cxnSp>
        <p:nvCxnSpPr>
          <p:cNvPr id="65" name="Google Shape;65;p30"/>
          <p:cNvCxnSpPr/>
          <p:nvPr/>
        </p:nvCxnSpPr>
        <p:spPr>
          <a:xfrm>
            <a:off x="2584448" y="-143300"/>
            <a:ext cx="0" cy="143300"/>
          </a:xfrm>
          <a:prstGeom prst="straightConnector1">
            <a:avLst/>
          </a:prstGeom>
          <a:noFill/>
          <a:ln w="9525" cap="flat" cmpd="sng">
            <a:solidFill>
              <a:schemeClr val="dk1"/>
            </a:solidFill>
            <a:prstDash val="solid"/>
            <a:miter lim="800000"/>
            <a:headEnd type="none" w="sm" len="sm"/>
            <a:tailEnd type="triangle" w="med" len="med"/>
          </a:ln>
        </p:spPr>
      </p:cxnSp>
      <p:sp>
        <p:nvSpPr>
          <p:cNvPr id="66" name="Google Shape;66;p30"/>
          <p:cNvSpPr txBox="1">
            <a:spLocks noGrp="1"/>
          </p:cNvSpPr>
          <p:nvPr>
            <p:ph type="body" idx="4"/>
          </p:nvPr>
        </p:nvSpPr>
        <p:spPr>
          <a:xfrm>
            <a:off x="269876" y="3321937"/>
            <a:ext cx="2879725" cy="1473863"/>
          </a:xfrm>
          <a:prstGeom prst="rect">
            <a:avLst/>
          </a:prstGeom>
          <a:noFill/>
          <a:ln>
            <a:noFill/>
          </a:ln>
        </p:spPr>
        <p:txBody>
          <a:bodyPr spcFirstLastPara="1" wrap="square" lIns="0" tIns="0" rIns="0" bIns="0" anchor="t" anchorCtr="0">
            <a:normAutofit/>
          </a:bodyPr>
          <a:lstStyle>
            <a:lvl1pPr marL="342900" lvl="0" indent="-171450" algn="l">
              <a:lnSpc>
                <a:spcPct val="110000"/>
              </a:lnSpc>
              <a:spcBef>
                <a:spcPts val="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55832801"/>
      </p:ext>
    </p:extLst>
  </p:cSld>
  <p:clrMapOvr>
    <a:masterClrMapping/>
  </p:clrMapOvr>
  <p:extLst>
    <p:ext uri="{DCECCB84-F9BA-43D5-87BE-67443E8EF086}">
      <p15:sldGuideLst xmlns:p15="http://schemas.microsoft.com/office/powerpoint/2012/main">
        <p15:guide id="1" orient="horz" pos="3239">
          <p15:clr>
            <a:srgbClr val="FBAE40"/>
          </p15:clr>
        </p15:guide>
        <p15:guide id="2" pos="135">
          <p15:clr>
            <a:srgbClr val="FBAE40"/>
          </p15:clr>
        </p15:guide>
        <p15:guide id="3" orient="horz" pos="4600">
          <p15:clr>
            <a:srgbClr val="FBAE40"/>
          </p15:clr>
        </p15:guide>
        <p15:guide id="4" pos="3243">
          <p15:clr>
            <a:srgbClr val="FBAE40"/>
          </p15:clr>
        </p15:guide>
        <p15:guide id="5" orient="horz" pos="124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Large Co-Branded Title Slide DARK">
  <p:cSld name="Large Co-Branded Title Slide DARK">
    <p:bg>
      <p:bgPr>
        <a:solidFill>
          <a:schemeClr val="dk1"/>
        </a:solidFill>
        <a:effectLst/>
      </p:bgPr>
    </p:bg>
    <p:spTree>
      <p:nvGrpSpPr>
        <p:cNvPr id="1" name="Shape 67"/>
        <p:cNvGrpSpPr/>
        <p:nvPr/>
      </p:nvGrpSpPr>
      <p:grpSpPr>
        <a:xfrm>
          <a:off x="0" y="0"/>
          <a:ext cx="0" cy="0"/>
          <a:chOff x="0" y="0"/>
          <a:chExt cx="0" cy="0"/>
        </a:xfrm>
      </p:grpSpPr>
      <p:sp>
        <p:nvSpPr>
          <p:cNvPr id="68" name="Google Shape;68;p31"/>
          <p:cNvSpPr>
            <a:spLocks noGrp="1"/>
          </p:cNvSpPr>
          <p:nvPr>
            <p:ph type="pic" idx="2"/>
          </p:nvPr>
        </p:nvSpPr>
        <p:spPr>
          <a:xfrm>
            <a:off x="5448225" y="1444396"/>
            <a:ext cx="3210949" cy="1645993"/>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133"/>
              <a:buFont typeface="Century Gothic"/>
              <a:buNone/>
              <a:defRPr sz="10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pic>
        <p:nvPicPr>
          <p:cNvPr id="69" name="Google Shape;69;p31"/>
          <p:cNvPicPr preferRelativeResize="0"/>
          <p:nvPr/>
        </p:nvPicPr>
        <p:blipFill rotWithShape="1">
          <a:blip r:embed="rId2">
            <a:alphaModFix/>
          </a:blip>
          <a:srcRect/>
          <a:stretch/>
        </p:blipFill>
        <p:spPr>
          <a:xfrm>
            <a:off x="869784" y="323992"/>
            <a:ext cx="3886200" cy="3886800"/>
          </a:xfrm>
          <a:prstGeom prst="rect">
            <a:avLst/>
          </a:prstGeom>
          <a:noFill/>
          <a:ln>
            <a:noFill/>
          </a:ln>
        </p:spPr>
      </p:pic>
      <p:sp>
        <p:nvSpPr>
          <p:cNvPr id="70" name="Google Shape;70;p31"/>
          <p:cNvSpPr txBox="1">
            <a:spLocks noGrp="1"/>
          </p:cNvSpPr>
          <p:nvPr>
            <p:ph type="ftr" idx="11"/>
          </p:nvPr>
        </p:nvSpPr>
        <p:spPr>
          <a:xfrm>
            <a:off x="269875" y="4770737"/>
            <a:ext cx="6188075" cy="228894"/>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71" name="Google Shape;71;p31"/>
          <p:cNvCxnSpPr/>
          <p:nvPr/>
        </p:nvCxnSpPr>
        <p:spPr>
          <a:xfrm>
            <a:off x="4804803" y="1313245"/>
            <a:ext cx="2" cy="1908295"/>
          </a:xfrm>
          <a:prstGeom prst="straightConnector1">
            <a:avLst/>
          </a:prstGeom>
          <a:noFill/>
          <a:ln w="22225" cap="flat" cmpd="sng">
            <a:solidFill>
              <a:schemeClr val="lt1"/>
            </a:solidFill>
            <a:prstDash val="solid"/>
            <a:miter lim="800000"/>
            <a:headEnd type="none" w="sm" len="sm"/>
            <a:tailEnd type="none" w="sm" len="sm"/>
          </a:ln>
        </p:spPr>
      </p:cxnSp>
      <p:sp>
        <p:nvSpPr>
          <p:cNvPr id="72" name="Google Shape;72;p31"/>
          <p:cNvSpPr txBox="1"/>
          <p:nvPr/>
        </p:nvSpPr>
        <p:spPr>
          <a:xfrm>
            <a:off x="6809583" y="-558862"/>
            <a:ext cx="1785257" cy="438551"/>
          </a:xfrm>
          <a:prstGeom prst="rect">
            <a:avLst/>
          </a:prstGeom>
          <a:solidFill>
            <a:schemeClr val="accent1"/>
          </a:solid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067"/>
              <a:buFont typeface="Arial"/>
              <a:buNone/>
            </a:pPr>
            <a:r>
              <a:rPr lang="en-US" sz="800" b="0" i="0" u="none" strike="noStrike" cap="none">
                <a:solidFill>
                  <a:schemeClr val="lt1"/>
                </a:solidFill>
                <a:latin typeface="Century Gothic"/>
                <a:ea typeface="Century Gothic"/>
                <a:cs typeface="Century Gothic"/>
                <a:sym typeface="Century Gothic"/>
              </a:rPr>
              <a:t>Insert client logo, make sure it is vertically centred and the left edged is flush against this line </a:t>
            </a:r>
            <a:endParaRPr sz="1050" b="0" i="0" u="none" strike="noStrike" cap="none">
              <a:solidFill>
                <a:srgbClr val="000000"/>
              </a:solidFill>
              <a:latin typeface="Arial"/>
              <a:ea typeface="Arial"/>
              <a:cs typeface="Arial"/>
              <a:sym typeface="Arial"/>
            </a:endParaRPr>
          </a:p>
        </p:txBody>
      </p:sp>
      <p:cxnSp>
        <p:nvCxnSpPr>
          <p:cNvPr id="73" name="Google Shape;73;p31"/>
          <p:cNvCxnSpPr/>
          <p:nvPr/>
        </p:nvCxnSpPr>
        <p:spPr>
          <a:xfrm>
            <a:off x="7469981" y="-143300"/>
            <a:ext cx="0" cy="143300"/>
          </a:xfrm>
          <a:prstGeom prst="straightConnector1">
            <a:avLst/>
          </a:prstGeom>
          <a:noFill/>
          <a:ln w="9525" cap="flat" cmpd="sng">
            <a:solidFill>
              <a:schemeClr val="dk1"/>
            </a:solidFill>
            <a:prstDash val="solid"/>
            <a:miter lim="800000"/>
            <a:headEnd type="none" w="sm" len="sm"/>
            <a:tailEnd type="triangle" w="med" len="med"/>
          </a:ln>
        </p:spPr>
      </p:cxnSp>
      <p:sp>
        <p:nvSpPr>
          <p:cNvPr id="74" name="Google Shape;74;p31"/>
          <p:cNvSpPr txBox="1">
            <a:spLocks noGrp="1"/>
          </p:cNvSpPr>
          <p:nvPr>
            <p:ph type="body" idx="1"/>
          </p:nvPr>
        </p:nvSpPr>
        <p:spPr>
          <a:xfrm>
            <a:off x="1446028" y="3651814"/>
            <a:ext cx="7102549" cy="1473863"/>
          </a:xfrm>
          <a:prstGeom prst="rect">
            <a:avLst/>
          </a:prstGeom>
          <a:noFill/>
          <a:ln>
            <a:noFill/>
          </a:ln>
        </p:spPr>
        <p:txBody>
          <a:bodyPr spcFirstLastPara="1" wrap="square" lIns="0" tIns="0" rIns="0" bIns="0" anchor="t" anchorCtr="0">
            <a:normAutofit/>
          </a:bodyPr>
          <a:lstStyle>
            <a:lvl1pPr marL="342900" lvl="0" indent="-171450" algn="l">
              <a:lnSpc>
                <a:spcPct val="110000"/>
              </a:lnSpc>
              <a:spcBef>
                <a:spcPts val="0"/>
              </a:spcBef>
              <a:spcAft>
                <a:spcPts val="0"/>
              </a:spcAft>
              <a:buClr>
                <a:schemeClr val="lt1"/>
              </a:buClr>
              <a:buSzPts val="1813"/>
              <a:buFont typeface="Century Gothic"/>
              <a:buNone/>
              <a:defRPr sz="1600" b="1">
                <a:solidFill>
                  <a:schemeClr val="lt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58684652"/>
      </p:ext>
    </p:extLst>
  </p:cSld>
  <p:clrMapOvr>
    <a:masterClrMapping/>
  </p:clrMapOvr>
  <p:extLst>
    <p:ext uri="{DCECCB84-F9BA-43D5-87BE-67443E8EF086}">
      <p15:sldGuideLst xmlns:p15="http://schemas.microsoft.com/office/powerpoint/2012/main">
        <p15:guide id="1" orient="horz" pos="3239">
          <p15:clr>
            <a:srgbClr val="FBAE40"/>
          </p15:clr>
        </p15:guide>
        <p15:guide id="2" pos="135">
          <p15:clr>
            <a:srgbClr val="FBAE40"/>
          </p15:clr>
        </p15:guide>
        <p15:guide id="3" orient="horz" pos="4600">
          <p15:clr>
            <a:srgbClr val="FBAE40"/>
          </p15:clr>
        </p15:guide>
        <p15:guide id="4" pos="181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slide - choose image">
  <p:cSld name="Title slide - choose image">
    <p:spTree>
      <p:nvGrpSpPr>
        <p:cNvPr id="1" name="Shape 75"/>
        <p:cNvGrpSpPr/>
        <p:nvPr/>
      </p:nvGrpSpPr>
      <p:grpSpPr>
        <a:xfrm>
          <a:off x="0" y="0"/>
          <a:ext cx="0" cy="0"/>
          <a:chOff x="0" y="0"/>
          <a:chExt cx="0" cy="0"/>
        </a:xfrm>
      </p:grpSpPr>
      <p:sp>
        <p:nvSpPr>
          <p:cNvPr id="76" name="Google Shape;76;p32"/>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32"/>
          <p:cNvSpPr txBox="1">
            <a:spLocks noGrp="1"/>
          </p:cNvSpPr>
          <p:nvPr>
            <p:ph type="title"/>
          </p:nvPr>
        </p:nvSpPr>
        <p:spPr>
          <a:xfrm>
            <a:off x="269875" y="1095545"/>
            <a:ext cx="5216525" cy="296908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4000"/>
              <a:buFont typeface="Century Gothic"/>
              <a:buNone/>
              <a:defRPr sz="3000" b="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2"/>
          <p:cNvSpPr txBox="1">
            <a:spLocks noGrp="1"/>
          </p:cNvSpPr>
          <p:nvPr>
            <p:ph type="body" idx="1"/>
          </p:nvPr>
        </p:nvSpPr>
        <p:spPr>
          <a:xfrm>
            <a:off x="269875" y="3215343"/>
            <a:ext cx="4949825" cy="548724"/>
          </a:xfrm>
          <a:prstGeom prst="rect">
            <a:avLst/>
          </a:prstGeom>
          <a:noFill/>
          <a:ln>
            <a:noFill/>
          </a:ln>
        </p:spPr>
        <p:txBody>
          <a:bodyPr spcFirstLastPara="1" wrap="square" lIns="0" tIns="0" rIns="0" bIns="0" anchor="t" anchorCtr="0">
            <a:normAutofit/>
          </a:bodyPr>
          <a:lstStyle>
            <a:lvl1pPr marL="342900" lvl="0" indent="-171450" algn="l">
              <a:lnSpc>
                <a:spcPct val="110000"/>
              </a:lnSpc>
              <a:spcBef>
                <a:spcPts val="0"/>
              </a:spcBef>
              <a:spcAft>
                <a:spcPts val="0"/>
              </a:spcAft>
              <a:buClr>
                <a:schemeClr val="dk1"/>
              </a:buClr>
              <a:buSzPts val="1813"/>
              <a:buFont typeface="Century Gothic"/>
              <a:buNone/>
              <a:defRPr sz="1600" b="1">
                <a:solidFill>
                  <a:schemeClr val="dk1"/>
                </a:solidFill>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9" name="Google Shape;79;p32"/>
          <p:cNvSpPr txBox="1">
            <a:spLocks noGrp="1"/>
          </p:cNvSpPr>
          <p:nvPr>
            <p:ph type="ftr" idx="11"/>
          </p:nvPr>
        </p:nvSpPr>
        <p:spPr>
          <a:xfrm>
            <a:off x="269875" y="4770737"/>
            <a:ext cx="5760245" cy="196491"/>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0" name="Google Shape;80;p32"/>
          <p:cNvPicPr preferRelativeResize="0"/>
          <p:nvPr/>
        </p:nvPicPr>
        <p:blipFill rotWithShape="1">
          <a:blip r:embed="rId2">
            <a:alphaModFix/>
          </a:blip>
          <a:srcRect/>
          <a:stretch/>
        </p:blipFill>
        <p:spPr>
          <a:xfrm>
            <a:off x="173887" y="285001"/>
            <a:ext cx="1938227" cy="647596"/>
          </a:xfrm>
          <a:prstGeom prst="rect">
            <a:avLst/>
          </a:prstGeom>
          <a:noFill/>
          <a:ln>
            <a:noFill/>
          </a:ln>
        </p:spPr>
      </p:pic>
    </p:spTree>
    <p:extLst>
      <p:ext uri="{BB962C8B-B14F-4D97-AF65-F5344CB8AC3E}">
        <p14:creationId xmlns:p14="http://schemas.microsoft.com/office/powerpoint/2010/main" val="2342518098"/>
      </p:ext>
    </p:extLst>
  </p:cSld>
  <p:clrMapOvr>
    <a:masterClrMapping/>
  </p:clrMapOvr>
  <p:extLst>
    <p:ext uri="{DCECCB84-F9BA-43D5-87BE-67443E8EF086}">
      <p15:sldGuideLst xmlns:p15="http://schemas.microsoft.com/office/powerpoint/2012/main">
        <p15:guide id="1" orient="horz" pos="323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Slide - choose image DARK">
  <p:cSld name="Title Slide - choose image DARK">
    <p:bg>
      <p:bgPr>
        <a:solidFill>
          <a:schemeClr val="dk1"/>
        </a:solidFill>
        <a:effectLst/>
      </p:bgPr>
    </p:bg>
    <p:spTree>
      <p:nvGrpSpPr>
        <p:cNvPr id="1" name="Shape 81"/>
        <p:cNvGrpSpPr/>
        <p:nvPr/>
      </p:nvGrpSpPr>
      <p:grpSpPr>
        <a:xfrm>
          <a:off x="0" y="0"/>
          <a:ext cx="0" cy="0"/>
          <a:chOff x="0" y="0"/>
          <a:chExt cx="0" cy="0"/>
        </a:xfrm>
      </p:grpSpPr>
      <p:sp>
        <p:nvSpPr>
          <p:cNvPr id="82" name="Google Shape;82;p3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83" name="Google Shape;83;p33"/>
          <p:cNvSpPr txBox="1">
            <a:spLocks noGrp="1"/>
          </p:cNvSpPr>
          <p:nvPr>
            <p:ph type="ctrTitle"/>
          </p:nvPr>
        </p:nvSpPr>
        <p:spPr>
          <a:xfrm>
            <a:off x="269875" y="1095545"/>
            <a:ext cx="5040313" cy="3027589"/>
          </a:xfrm>
          <a:prstGeom prst="rect">
            <a:avLst/>
          </a:prstGeom>
          <a:noFill/>
          <a:ln>
            <a:noFill/>
          </a:ln>
        </p:spPr>
        <p:txBody>
          <a:bodyPr spcFirstLastPara="1" wrap="square" lIns="0" tIns="0" rIns="91425" bIns="45700" anchor="ctr" anchorCtr="0">
            <a:noAutofit/>
          </a:bodyPr>
          <a:lstStyle>
            <a:lvl1pPr lvl="0" algn="l">
              <a:lnSpc>
                <a:spcPct val="90000"/>
              </a:lnSpc>
              <a:spcBef>
                <a:spcPts val="750"/>
              </a:spcBef>
              <a:spcAft>
                <a:spcPts val="0"/>
              </a:spcAft>
              <a:buClr>
                <a:schemeClr val="lt1"/>
              </a:buClr>
              <a:buSzPts val="4000"/>
              <a:buFont typeface="Arial"/>
              <a:buNone/>
              <a:defRPr sz="3000" b="0">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3"/>
          <p:cNvSpPr txBox="1">
            <a:spLocks noGrp="1"/>
          </p:cNvSpPr>
          <p:nvPr>
            <p:ph type="subTitle" idx="1"/>
          </p:nvPr>
        </p:nvSpPr>
        <p:spPr>
          <a:xfrm>
            <a:off x="269875" y="3190536"/>
            <a:ext cx="5040313" cy="1241822"/>
          </a:xfrm>
          <a:prstGeom prst="rect">
            <a:avLst/>
          </a:prstGeom>
          <a:noFill/>
          <a:ln>
            <a:noFill/>
          </a:ln>
        </p:spPr>
        <p:txBody>
          <a:bodyPr spcFirstLastPara="1" wrap="square" lIns="0" tIns="0" rIns="0" bIns="0" anchor="t" anchorCtr="0">
            <a:normAutofit/>
          </a:bodyPr>
          <a:lstStyle>
            <a:lvl1pPr lvl="0" algn="l">
              <a:lnSpc>
                <a:spcPct val="110000"/>
              </a:lnSpc>
              <a:spcBef>
                <a:spcPts val="0"/>
              </a:spcBef>
              <a:spcAft>
                <a:spcPts val="0"/>
              </a:spcAft>
              <a:buClr>
                <a:schemeClr val="lt1"/>
              </a:buClr>
              <a:buSzPts val="1813"/>
              <a:buFont typeface="Century Gothic"/>
              <a:buNone/>
              <a:defRPr sz="1600" b="1">
                <a:solidFill>
                  <a:schemeClr val="lt1"/>
                </a:solidFill>
              </a:defRPr>
            </a:lvl1pPr>
            <a:lvl2pPr lvl="1" algn="l">
              <a:lnSpc>
                <a:spcPct val="110000"/>
              </a:lnSpc>
              <a:spcBef>
                <a:spcPts val="1050"/>
              </a:spcBef>
              <a:spcAft>
                <a:spcPts val="0"/>
              </a:spcAft>
              <a:buClr>
                <a:schemeClr val="dk1"/>
              </a:buClr>
              <a:buSzPts val="1530"/>
              <a:buNone/>
              <a:defRPr/>
            </a:lvl2pPr>
            <a:lvl3pPr lvl="2" algn="l">
              <a:lnSpc>
                <a:spcPct val="110000"/>
              </a:lnSpc>
              <a:spcBef>
                <a:spcPts val="1050"/>
              </a:spcBef>
              <a:spcAft>
                <a:spcPts val="0"/>
              </a:spcAft>
              <a:buClr>
                <a:schemeClr val="dk1"/>
              </a:buClr>
              <a:buSzPts val="1800"/>
              <a:buNone/>
              <a:defRPr/>
            </a:lvl3pPr>
            <a:lvl4pPr lvl="3" algn="l">
              <a:lnSpc>
                <a:spcPct val="110000"/>
              </a:lnSpc>
              <a:spcBef>
                <a:spcPts val="1050"/>
              </a:spcBef>
              <a:spcAft>
                <a:spcPts val="0"/>
              </a:spcAft>
              <a:buClr>
                <a:schemeClr val="dk1"/>
              </a:buClr>
              <a:buSzPts val="1800"/>
              <a:buNone/>
              <a:defRPr/>
            </a:lvl4pPr>
            <a:lvl5pPr lvl="4" algn="l">
              <a:lnSpc>
                <a:spcPct val="110000"/>
              </a:lnSpc>
              <a:spcBef>
                <a:spcPts val="1050"/>
              </a:spcBef>
              <a:spcAft>
                <a:spcPts val="0"/>
              </a:spcAft>
              <a:buClr>
                <a:schemeClr val="dk1"/>
              </a:buClr>
              <a:buSzPts val="1800"/>
              <a:buNone/>
              <a:defRPr/>
            </a:lvl5pPr>
            <a:lvl6pPr lvl="5" algn="l">
              <a:lnSpc>
                <a:spcPct val="90000"/>
              </a:lnSpc>
              <a:spcBef>
                <a:spcPts val="375"/>
              </a:spcBef>
              <a:spcAft>
                <a:spcPts val="0"/>
              </a:spcAft>
              <a:buClr>
                <a:schemeClr val="dk1"/>
              </a:buClr>
              <a:buSzPts val="1800"/>
              <a:buChar char="•"/>
              <a:defRPr/>
            </a:lvl6pPr>
            <a:lvl7pPr lvl="6" algn="l">
              <a:lnSpc>
                <a:spcPct val="90000"/>
              </a:lnSpc>
              <a:spcBef>
                <a:spcPts val="375"/>
              </a:spcBef>
              <a:spcAft>
                <a:spcPts val="0"/>
              </a:spcAft>
              <a:buClr>
                <a:schemeClr val="dk1"/>
              </a:buClr>
              <a:buSzPts val="1800"/>
              <a:buChar char="•"/>
              <a:defRPr/>
            </a:lvl7pPr>
            <a:lvl8pPr lvl="7" algn="l">
              <a:lnSpc>
                <a:spcPct val="90000"/>
              </a:lnSpc>
              <a:spcBef>
                <a:spcPts val="375"/>
              </a:spcBef>
              <a:spcAft>
                <a:spcPts val="0"/>
              </a:spcAft>
              <a:buClr>
                <a:schemeClr val="dk1"/>
              </a:buClr>
              <a:buSzPts val="1800"/>
              <a:buChar char="•"/>
              <a:defRPr/>
            </a:lvl8pPr>
            <a:lvl9pPr lvl="8" algn="l">
              <a:lnSpc>
                <a:spcPct val="90000"/>
              </a:lnSpc>
              <a:spcBef>
                <a:spcPts val="375"/>
              </a:spcBef>
              <a:spcAft>
                <a:spcPts val="0"/>
              </a:spcAft>
              <a:buClr>
                <a:schemeClr val="dk1"/>
              </a:buClr>
              <a:buSzPts val="1800"/>
              <a:buChar char="•"/>
              <a:defRPr/>
            </a:lvl9pPr>
          </a:lstStyle>
          <a:p>
            <a:endParaRPr/>
          </a:p>
        </p:txBody>
      </p:sp>
      <p:pic>
        <p:nvPicPr>
          <p:cNvPr id="85" name="Google Shape;85;p33"/>
          <p:cNvPicPr preferRelativeResize="0"/>
          <p:nvPr/>
        </p:nvPicPr>
        <p:blipFill rotWithShape="1">
          <a:blip r:embed="rId2">
            <a:alphaModFix/>
          </a:blip>
          <a:srcRect/>
          <a:stretch/>
        </p:blipFill>
        <p:spPr>
          <a:xfrm>
            <a:off x="173887" y="285001"/>
            <a:ext cx="1938227" cy="647596"/>
          </a:xfrm>
          <a:prstGeom prst="rect">
            <a:avLst/>
          </a:prstGeom>
          <a:noFill/>
          <a:ln>
            <a:noFill/>
          </a:ln>
        </p:spPr>
      </p:pic>
      <p:sp>
        <p:nvSpPr>
          <p:cNvPr id="86" name="Google Shape;86;p33"/>
          <p:cNvSpPr txBox="1">
            <a:spLocks noGrp="1"/>
          </p:cNvSpPr>
          <p:nvPr>
            <p:ph type="ftr" idx="11"/>
          </p:nvPr>
        </p:nvSpPr>
        <p:spPr>
          <a:xfrm>
            <a:off x="269876" y="4770737"/>
            <a:ext cx="5760244" cy="196491"/>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15398544"/>
      </p:ext>
    </p:extLst>
  </p:cSld>
  <p:clrMapOvr>
    <a:masterClrMapping/>
  </p:clrMapOvr>
  <p:extLst>
    <p:ext uri="{DCECCB84-F9BA-43D5-87BE-67443E8EF086}">
      <p15:sldGuideLst xmlns:p15="http://schemas.microsoft.com/office/powerpoint/2012/main">
        <p15:guide id="1" orient="horz" pos="3239">
          <p15:clr>
            <a:srgbClr val="FBAE40"/>
          </p15:clr>
        </p15:guide>
        <p15:guide id="2" orient="horz" pos="362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Slide - choose image CROP">
  <p:cSld name="Title Slide - choose image CROP">
    <p:bg>
      <p:bgPr>
        <a:solidFill>
          <a:schemeClr val="lt2"/>
        </a:solidFill>
        <a:effectLst/>
      </p:bgPr>
    </p:bg>
    <p:spTree>
      <p:nvGrpSpPr>
        <p:cNvPr id="1" name="Shape 87"/>
        <p:cNvGrpSpPr/>
        <p:nvPr/>
      </p:nvGrpSpPr>
      <p:grpSpPr>
        <a:xfrm>
          <a:off x="0" y="0"/>
          <a:ext cx="0" cy="0"/>
          <a:chOff x="0" y="0"/>
          <a:chExt cx="0" cy="0"/>
        </a:xfrm>
      </p:grpSpPr>
      <p:sp>
        <p:nvSpPr>
          <p:cNvPr id="88" name="Google Shape;88;p34"/>
          <p:cNvSpPr/>
          <p:nvPr/>
        </p:nvSpPr>
        <p:spPr>
          <a:xfrm>
            <a:off x="1" y="0"/>
            <a:ext cx="9143999" cy="5143500"/>
          </a:xfrm>
          <a:custGeom>
            <a:avLst/>
            <a:gdLst/>
            <a:ahLst/>
            <a:cxnLst/>
            <a:rect l="l" t="t" r="r" b="b"/>
            <a:pathLst>
              <a:path w="18287999" h="10285413" extrusionOk="0">
                <a:moveTo>
                  <a:pt x="0" y="0"/>
                </a:moveTo>
                <a:lnTo>
                  <a:pt x="18287999" y="0"/>
                </a:lnTo>
                <a:lnTo>
                  <a:pt x="8038214" y="10285413"/>
                </a:lnTo>
                <a:lnTo>
                  <a:pt x="0" y="10285413"/>
                </a:lnTo>
                <a:lnTo>
                  <a:pt x="0" y="0"/>
                </a:lnTo>
                <a:close/>
              </a:path>
            </a:pathLst>
          </a:custGeom>
          <a:solidFill>
            <a:schemeClr val="dk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89" name="Google Shape;89;p34"/>
          <p:cNvSpPr>
            <a:spLocks noGrp="1"/>
          </p:cNvSpPr>
          <p:nvPr>
            <p:ph type="pic" idx="2"/>
          </p:nvPr>
        </p:nvSpPr>
        <p:spPr>
          <a:xfrm>
            <a:off x="3987209" y="1"/>
            <a:ext cx="5156790" cy="5143499"/>
          </a:xfrm>
          <a:prstGeom prst="rect">
            <a:avLst/>
          </a:prstGeom>
          <a:noFill/>
          <a:ln>
            <a:noFill/>
          </a:ln>
        </p:spPr>
        <p:txBody>
          <a:bodyPr spcFirstLastPara="1" wrap="square" lIns="91425" tIns="45700" rIns="91425" bIns="45700" anchor="b" anchorCtr="0">
            <a:normAutofit/>
          </a:bodyPr>
          <a:lstStyle>
            <a:lvl1pPr marR="0" lvl="0" algn="r"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4"/>
          <p:cNvSpPr txBox="1">
            <a:spLocks noGrp="1"/>
          </p:cNvSpPr>
          <p:nvPr>
            <p:ph type="ctrTitle"/>
          </p:nvPr>
        </p:nvSpPr>
        <p:spPr>
          <a:xfrm>
            <a:off x="269875" y="1095545"/>
            <a:ext cx="3717335" cy="3027589"/>
          </a:xfrm>
          <a:prstGeom prst="rect">
            <a:avLst/>
          </a:prstGeom>
          <a:noFill/>
          <a:ln>
            <a:noFill/>
          </a:ln>
        </p:spPr>
        <p:txBody>
          <a:bodyPr spcFirstLastPara="1" wrap="square" lIns="0" tIns="0" rIns="91425" bIns="45700" anchor="ctr" anchorCtr="0">
            <a:noAutofit/>
          </a:bodyPr>
          <a:lstStyle>
            <a:lvl1pPr lvl="0" algn="l">
              <a:lnSpc>
                <a:spcPct val="90000"/>
              </a:lnSpc>
              <a:spcBef>
                <a:spcPts val="750"/>
              </a:spcBef>
              <a:spcAft>
                <a:spcPts val="0"/>
              </a:spcAft>
              <a:buClr>
                <a:schemeClr val="lt1"/>
              </a:buClr>
              <a:buSzPts val="4000"/>
              <a:buFont typeface="Arial"/>
              <a:buNone/>
              <a:defRPr sz="3000" b="0">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4"/>
          <p:cNvSpPr txBox="1">
            <a:spLocks noGrp="1"/>
          </p:cNvSpPr>
          <p:nvPr>
            <p:ph type="subTitle" idx="1"/>
          </p:nvPr>
        </p:nvSpPr>
        <p:spPr>
          <a:xfrm>
            <a:off x="269875" y="3190536"/>
            <a:ext cx="5040313" cy="1241822"/>
          </a:xfrm>
          <a:prstGeom prst="rect">
            <a:avLst/>
          </a:prstGeom>
          <a:noFill/>
          <a:ln>
            <a:noFill/>
          </a:ln>
        </p:spPr>
        <p:txBody>
          <a:bodyPr spcFirstLastPara="1" wrap="square" lIns="0" tIns="0" rIns="0" bIns="0" anchor="t" anchorCtr="0">
            <a:normAutofit/>
          </a:bodyPr>
          <a:lstStyle>
            <a:lvl1pPr lvl="0" algn="l">
              <a:lnSpc>
                <a:spcPct val="110000"/>
              </a:lnSpc>
              <a:spcBef>
                <a:spcPts val="0"/>
              </a:spcBef>
              <a:spcAft>
                <a:spcPts val="0"/>
              </a:spcAft>
              <a:buClr>
                <a:schemeClr val="lt1"/>
              </a:buClr>
              <a:buSzPts val="1813"/>
              <a:buFont typeface="Century Gothic"/>
              <a:buNone/>
              <a:defRPr sz="1600" b="1">
                <a:solidFill>
                  <a:schemeClr val="lt1"/>
                </a:solidFill>
              </a:defRPr>
            </a:lvl1pPr>
            <a:lvl2pPr lvl="1" algn="l">
              <a:lnSpc>
                <a:spcPct val="110000"/>
              </a:lnSpc>
              <a:spcBef>
                <a:spcPts val="1050"/>
              </a:spcBef>
              <a:spcAft>
                <a:spcPts val="0"/>
              </a:spcAft>
              <a:buClr>
                <a:schemeClr val="dk1"/>
              </a:buClr>
              <a:buSzPts val="1530"/>
              <a:buNone/>
              <a:defRPr/>
            </a:lvl2pPr>
            <a:lvl3pPr lvl="2" algn="l">
              <a:lnSpc>
                <a:spcPct val="110000"/>
              </a:lnSpc>
              <a:spcBef>
                <a:spcPts val="1050"/>
              </a:spcBef>
              <a:spcAft>
                <a:spcPts val="0"/>
              </a:spcAft>
              <a:buClr>
                <a:schemeClr val="dk1"/>
              </a:buClr>
              <a:buSzPts val="1800"/>
              <a:buNone/>
              <a:defRPr/>
            </a:lvl3pPr>
            <a:lvl4pPr lvl="3" algn="l">
              <a:lnSpc>
                <a:spcPct val="110000"/>
              </a:lnSpc>
              <a:spcBef>
                <a:spcPts val="1050"/>
              </a:spcBef>
              <a:spcAft>
                <a:spcPts val="0"/>
              </a:spcAft>
              <a:buClr>
                <a:schemeClr val="dk1"/>
              </a:buClr>
              <a:buSzPts val="1800"/>
              <a:buNone/>
              <a:defRPr/>
            </a:lvl4pPr>
            <a:lvl5pPr lvl="4" algn="l">
              <a:lnSpc>
                <a:spcPct val="110000"/>
              </a:lnSpc>
              <a:spcBef>
                <a:spcPts val="1050"/>
              </a:spcBef>
              <a:spcAft>
                <a:spcPts val="0"/>
              </a:spcAft>
              <a:buClr>
                <a:schemeClr val="dk1"/>
              </a:buClr>
              <a:buSzPts val="1800"/>
              <a:buNone/>
              <a:defRPr/>
            </a:lvl5pPr>
            <a:lvl6pPr lvl="5" algn="l">
              <a:lnSpc>
                <a:spcPct val="90000"/>
              </a:lnSpc>
              <a:spcBef>
                <a:spcPts val="375"/>
              </a:spcBef>
              <a:spcAft>
                <a:spcPts val="0"/>
              </a:spcAft>
              <a:buClr>
                <a:schemeClr val="dk1"/>
              </a:buClr>
              <a:buSzPts val="1800"/>
              <a:buChar char="•"/>
              <a:defRPr/>
            </a:lvl6pPr>
            <a:lvl7pPr lvl="6" algn="l">
              <a:lnSpc>
                <a:spcPct val="90000"/>
              </a:lnSpc>
              <a:spcBef>
                <a:spcPts val="375"/>
              </a:spcBef>
              <a:spcAft>
                <a:spcPts val="0"/>
              </a:spcAft>
              <a:buClr>
                <a:schemeClr val="dk1"/>
              </a:buClr>
              <a:buSzPts val="1800"/>
              <a:buChar char="•"/>
              <a:defRPr/>
            </a:lvl7pPr>
            <a:lvl8pPr lvl="7" algn="l">
              <a:lnSpc>
                <a:spcPct val="90000"/>
              </a:lnSpc>
              <a:spcBef>
                <a:spcPts val="375"/>
              </a:spcBef>
              <a:spcAft>
                <a:spcPts val="0"/>
              </a:spcAft>
              <a:buClr>
                <a:schemeClr val="dk1"/>
              </a:buClr>
              <a:buSzPts val="1800"/>
              <a:buChar char="•"/>
              <a:defRPr/>
            </a:lvl8pPr>
            <a:lvl9pPr lvl="8" algn="l">
              <a:lnSpc>
                <a:spcPct val="90000"/>
              </a:lnSpc>
              <a:spcBef>
                <a:spcPts val="375"/>
              </a:spcBef>
              <a:spcAft>
                <a:spcPts val="0"/>
              </a:spcAft>
              <a:buClr>
                <a:schemeClr val="dk1"/>
              </a:buClr>
              <a:buSzPts val="1800"/>
              <a:buChar char="•"/>
              <a:defRPr/>
            </a:lvl9pPr>
          </a:lstStyle>
          <a:p>
            <a:endParaRPr/>
          </a:p>
        </p:txBody>
      </p:sp>
      <p:pic>
        <p:nvPicPr>
          <p:cNvPr id="92" name="Google Shape;92;p34"/>
          <p:cNvPicPr preferRelativeResize="0"/>
          <p:nvPr/>
        </p:nvPicPr>
        <p:blipFill rotWithShape="1">
          <a:blip r:embed="rId2">
            <a:alphaModFix/>
          </a:blip>
          <a:srcRect/>
          <a:stretch/>
        </p:blipFill>
        <p:spPr>
          <a:xfrm>
            <a:off x="173887" y="285001"/>
            <a:ext cx="1938227" cy="647596"/>
          </a:xfrm>
          <a:prstGeom prst="rect">
            <a:avLst/>
          </a:prstGeom>
          <a:noFill/>
          <a:ln>
            <a:noFill/>
          </a:ln>
        </p:spPr>
      </p:pic>
      <p:sp>
        <p:nvSpPr>
          <p:cNvPr id="93" name="Google Shape;93;p34"/>
          <p:cNvSpPr txBox="1">
            <a:spLocks noGrp="1"/>
          </p:cNvSpPr>
          <p:nvPr>
            <p:ph type="ftr" idx="11"/>
          </p:nvPr>
        </p:nvSpPr>
        <p:spPr>
          <a:xfrm>
            <a:off x="269876" y="4770737"/>
            <a:ext cx="5760244" cy="196491"/>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07295776"/>
      </p:ext>
    </p:extLst>
  </p:cSld>
  <p:clrMapOvr>
    <a:masterClrMapping/>
  </p:clrMapOvr>
  <p:extLst>
    <p:ext uri="{DCECCB84-F9BA-43D5-87BE-67443E8EF086}">
      <p15:sldGuideLst xmlns:p15="http://schemas.microsoft.com/office/powerpoint/2012/main">
        <p15:guide id="1" orient="horz" pos="3239">
          <p15:clr>
            <a:srgbClr val="FBAE40"/>
          </p15:clr>
        </p15:guide>
        <p15:guide id="2" orient="horz" pos="362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Slide - co-brand choose image CROP">
  <p:cSld name="Title Slide - co-brand choose image CROP">
    <p:bg>
      <p:bgPr>
        <a:solidFill>
          <a:schemeClr val="lt2"/>
        </a:solidFill>
        <a:effectLst/>
      </p:bgPr>
    </p:bg>
    <p:spTree>
      <p:nvGrpSpPr>
        <p:cNvPr id="1" name="Shape 94"/>
        <p:cNvGrpSpPr/>
        <p:nvPr/>
      </p:nvGrpSpPr>
      <p:grpSpPr>
        <a:xfrm>
          <a:off x="0" y="0"/>
          <a:ext cx="0" cy="0"/>
          <a:chOff x="0" y="0"/>
          <a:chExt cx="0" cy="0"/>
        </a:xfrm>
      </p:grpSpPr>
      <p:sp>
        <p:nvSpPr>
          <p:cNvPr id="95" name="Google Shape;95;p35"/>
          <p:cNvSpPr/>
          <p:nvPr/>
        </p:nvSpPr>
        <p:spPr>
          <a:xfrm>
            <a:off x="1" y="0"/>
            <a:ext cx="9143999" cy="5143500"/>
          </a:xfrm>
          <a:custGeom>
            <a:avLst/>
            <a:gdLst/>
            <a:ahLst/>
            <a:cxnLst/>
            <a:rect l="l" t="t" r="r" b="b"/>
            <a:pathLst>
              <a:path w="18287999" h="10285413" extrusionOk="0">
                <a:moveTo>
                  <a:pt x="0" y="0"/>
                </a:moveTo>
                <a:lnTo>
                  <a:pt x="18287999" y="0"/>
                </a:lnTo>
                <a:lnTo>
                  <a:pt x="8038214" y="10285413"/>
                </a:lnTo>
                <a:lnTo>
                  <a:pt x="0" y="10285413"/>
                </a:lnTo>
                <a:lnTo>
                  <a:pt x="0" y="0"/>
                </a:lnTo>
                <a:close/>
              </a:path>
            </a:pathLst>
          </a:custGeom>
          <a:solidFill>
            <a:schemeClr val="dk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900" b="0" i="0" u="none" strike="noStrike" cap="none">
              <a:solidFill>
                <a:schemeClr val="lt1"/>
              </a:solidFill>
              <a:latin typeface="Century Gothic"/>
              <a:ea typeface="Century Gothic"/>
              <a:cs typeface="Century Gothic"/>
              <a:sym typeface="Century Gothic"/>
            </a:endParaRPr>
          </a:p>
        </p:txBody>
      </p:sp>
      <p:sp>
        <p:nvSpPr>
          <p:cNvPr id="96" name="Google Shape;96;p35"/>
          <p:cNvSpPr>
            <a:spLocks noGrp="1"/>
          </p:cNvSpPr>
          <p:nvPr>
            <p:ph type="pic" idx="2"/>
          </p:nvPr>
        </p:nvSpPr>
        <p:spPr>
          <a:xfrm>
            <a:off x="3987209" y="1"/>
            <a:ext cx="5156790" cy="5143499"/>
          </a:xfrm>
          <a:prstGeom prst="rect">
            <a:avLst/>
          </a:prstGeom>
          <a:noFill/>
          <a:ln>
            <a:noFill/>
          </a:ln>
        </p:spPr>
        <p:txBody>
          <a:bodyPr spcFirstLastPara="1" wrap="square" lIns="91425" tIns="45700" rIns="91425" bIns="45700" anchor="b" anchorCtr="0">
            <a:normAutofit/>
          </a:bodyPr>
          <a:lstStyle>
            <a:lvl1pPr marR="0" lvl="0" algn="r"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35"/>
          <p:cNvSpPr txBox="1">
            <a:spLocks noGrp="1"/>
          </p:cNvSpPr>
          <p:nvPr>
            <p:ph type="ctrTitle"/>
          </p:nvPr>
        </p:nvSpPr>
        <p:spPr>
          <a:xfrm>
            <a:off x="269875" y="1095545"/>
            <a:ext cx="3717335" cy="3027589"/>
          </a:xfrm>
          <a:prstGeom prst="rect">
            <a:avLst/>
          </a:prstGeom>
          <a:noFill/>
          <a:ln>
            <a:noFill/>
          </a:ln>
        </p:spPr>
        <p:txBody>
          <a:bodyPr spcFirstLastPara="1" wrap="square" lIns="0" tIns="0" rIns="91425" bIns="45700" anchor="ctr" anchorCtr="0">
            <a:noAutofit/>
          </a:bodyPr>
          <a:lstStyle>
            <a:lvl1pPr lvl="0" algn="l">
              <a:lnSpc>
                <a:spcPct val="90000"/>
              </a:lnSpc>
              <a:spcBef>
                <a:spcPts val="750"/>
              </a:spcBef>
              <a:spcAft>
                <a:spcPts val="0"/>
              </a:spcAft>
              <a:buClr>
                <a:schemeClr val="lt1"/>
              </a:buClr>
              <a:buSzPts val="4000"/>
              <a:buFont typeface="Arial"/>
              <a:buNone/>
              <a:defRPr sz="3000" b="0">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5"/>
          <p:cNvSpPr txBox="1">
            <a:spLocks noGrp="1"/>
          </p:cNvSpPr>
          <p:nvPr>
            <p:ph type="subTitle" idx="1"/>
          </p:nvPr>
        </p:nvSpPr>
        <p:spPr>
          <a:xfrm>
            <a:off x="269875" y="3190536"/>
            <a:ext cx="5040313" cy="1241822"/>
          </a:xfrm>
          <a:prstGeom prst="rect">
            <a:avLst/>
          </a:prstGeom>
          <a:noFill/>
          <a:ln>
            <a:noFill/>
          </a:ln>
        </p:spPr>
        <p:txBody>
          <a:bodyPr spcFirstLastPara="1" wrap="square" lIns="0" tIns="0" rIns="0" bIns="0" anchor="t" anchorCtr="0">
            <a:normAutofit/>
          </a:bodyPr>
          <a:lstStyle>
            <a:lvl1pPr lvl="0" algn="l">
              <a:lnSpc>
                <a:spcPct val="110000"/>
              </a:lnSpc>
              <a:spcBef>
                <a:spcPts val="0"/>
              </a:spcBef>
              <a:spcAft>
                <a:spcPts val="0"/>
              </a:spcAft>
              <a:buClr>
                <a:schemeClr val="lt1"/>
              </a:buClr>
              <a:buSzPts val="1813"/>
              <a:buFont typeface="Century Gothic"/>
              <a:buNone/>
              <a:defRPr sz="1600" b="1">
                <a:solidFill>
                  <a:schemeClr val="lt1"/>
                </a:solidFill>
              </a:defRPr>
            </a:lvl1pPr>
            <a:lvl2pPr lvl="1" algn="l">
              <a:lnSpc>
                <a:spcPct val="110000"/>
              </a:lnSpc>
              <a:spcBef>
                <a:spcPts val="1050"/>
              </a:spcBef>
              <a:spcAft>
                <a:spcPts val="0"/>
              </a:spcAft>
              <a:buClr>
                <a:schemeClr val="dk1"/>
              </a:buClr>
              <a:buSzPts val="1530"/>
              <a:buNone/>
              <a:defRPr/>
            </a:lvl2pPr>
            <a:lvl3pPr lvl="2" algn="l">
              <a:lnSpc>
                <a:spcPct val="110000"/>
              </a:lnSpc>
              <a:spcBef>
                <a:spcPts val="1050"/>
              </a:spcBef>
              <a:spcAft>
                <a:spcPts val="0"/>
              </a:spcAft>
              <a:buClr>
                <a:schemeClr val="dk1"/>
              </a:buClr>
              <a:buSzPts val="1800"/>
              <a:buNone/>
              <a:defRPr/>
            </a:lvl3pPr>
            <a:lvl4pPr lvl="3" algn="l">
              <a:lnSpc>
                <a:spcPct val="110000"/>
              </a:lnSpc>
              <a:spcBef>
                <a:spcPts val="1050"/>
              </a:spcBef>
              <a:spcAft>
                <a:spcPts val="0"/>
              </a:spcAft>
              <a:buClr>
                <a:schemeClr val="dk1"/>
              </a:buClr>
              <a:buSzPts val="1800"/>
              <a:buNone/>
              <a:defRPr/>
            </a:lvl4pPr>
            <a:lvl5pPr lvl="4" algn="l">
              <a:lnSpc>
                <a:spcPct val="110000"/>
              </a:lnSpc>
              <a:spcBef>
                <a:spcPts val="1050"/>
              </a:spcBef>
              <a:spcAft>
                <a:spcPts val="0"/>
              </a:spcAft>
              <a:buClr>
                <a:schemeClr val="dk1"/>
              </a:buClr>
              <a:buSzPts val="1800"/>
              <a:buNone/>
              <a:defRPr/>
            </a:lvl5pPr>
            <a:lvl6pPr lvl="5" algn="l">
              <a:lnSpc>
                <a:spcPct val="90000"/>
              </a:lnSpc>
              <a:spcBef>
                <a:spcPts val="375"/>
              </a:spcBef>
              <a:spcAft>
                <a:spcPts val="0"/>
              </a:spcAft>
              <a:buClr>
                <a:schemeClr val="dk1"/>
              </a:buClr>
              <a:buSzPts val="1800"/>
              <a:buChar char="•"/>
              <a:defRPr/>
            </a:lvl6pPr>
            <a:lvl7pPr lvl="6" algn="l">
              <a:lnSpc>
                <a:spcPct val="90000"/>
              </a:lnSpc>
              <a:spcBef>
                <a:spcPts val="375"/>
              </a:spcBef>
              <a:spcAft>
                <a:spcPts val="0"/>
              </a:spcAft>
              <a:buClr>
                <a:schemeClr val="dk1"/>
              </a:buClr>
              <a:buSzPts val="1800"/>
              <a:buChar char="•"/>
              <a:defRPr/>
            </a:lvl7pPr>
            <a:lvl8pPr lvl="7" algn="l">
              <a:lnSpc>
                <a:spcPct val="90000"/>
              </a:lnSpc>
              <a:spcBef>
                <a:spcPts val="375"/>
              </a:spcBef>
              <a:spcAft>
                <a:spcPts val="0"/>
              </a:spcAft>
              <a:buClr>
                <a:schemeClr val="dk1"/>
              </a:buClr>
              <a:buSzPts val="1800"/>
              <a:buChar char="•"/>
              <a:defRPr/>
            </a:lvl8pPr>
            <a:lvl9pPr lvl="8" algn="l">
              <a:lnSpc>
                <a:spcPct val="90000"/>
              </a:lnSpc>
              <a:spcBef>
                <a:spcPts val="375"/>
              </a:spcBef>
              <a:spcAft>
                <a:spcPts val="0"/>
              </a:spcAft>
              <a:buClr>
                <a:schemeClr val="dk1"/>
              </a:buClr>
              <a:buSzPts val="1800"/>
              <a:buChar char="•"/>
              <a:defRPr/>
            </a:lvl9pPr>
          </a:lstStyle>
          <a:p>
            <a:endParaRPr/>
          </a:p>
        </p:txBody>
      </p:sp>
      <p:pic>
        <p:nvPicPr>
          <p:cNvPr id="99" name="Google Shape;99;p35"/>
          <p:cNvPicPr preferRelativeResize="0"/>
          <p:nvPr/>
        </p:nvPicPr>
        <p:blipFill rotWithShape="1">
          <a:blip r:embed="rId2">
            <a:alphaModFix/>
          </a:blip>
          <a:srcRect/>
          <a:stretch/>
        </p:blipFill>
        <p:spPr>
          <a:xfrm>
            <a:off x="173887" y="285001"/>
            <a:ext cx="1938227" cy="647596"/>
          </a:xfrm>
          <a:prstGeom prst="rect">
            <a:avLst/>
          </a:prstGeom>
          <a:noFill/>
          <a:ln>
            <a:noFill/>
          </a:ln>
        </p:spPr>
      </p:pic>
      <p:sp>
        <p:nvSpPr>
          <p:cNvPr id="100" name="Google Shape;100;p35"/>
          <p:cNvSpPr txBox="1">
            <a:spLocks noGrp="1"/>
          </p:cNvSpPr>
          <p:nvPr>
            <p:ph type="ftr" idx="11"/>
          </p:nvPr>
        </p:nvSpPr>
        <p:spPr>
          <a:xfrm>
            <a:off x="269876" y="4770737"/>
            <a:ext cx="5760244" cy="196491"/>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5"/>
          <p:cNvSpPr>
            <a:spLocks noGrp="1"/>
          </p:cNvSpPr>
          <p:nvPr>
            <p:ph type="pic" idx="3"/>
          </p:nvPr>
        </p:nvSpPr>
        <p:spPr>
          <a:xfrm>
            <a:off x="2339976" y="310700"/>
            <a:ext cx="2159794" cy="596198"/>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lt1"/>
              </a:buClr>
              <a:buSzPts val="1133"/>
              <a:buFont typeface="Century Gothic"/>
              <a:buNone/>
              <a:defRPr sz="1000" b="0" i="0" u="none" strike="noStrike" cap="none">
                <a:solidFill>
                  <a:schemeClr val="lt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1133"/>
              <a:buFont typeface="Century Gothic"/>
              <a:buNone/>
              <a:defRPr sz="1000"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1333"/>
              <a:buFont typeface="Arial"/>
              <a:buNone/>
              <a:defRPr sz="1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cxnSp>
        <p:nvCxnSpPr>
          <p:cNvPr id="102" name="Google Shape;102;p35"/>
          <p:cNvCxnSpPr/>
          <p:nvPr/>
        </p:nvCxnSpPr>
        <p:spPr>
          <a:xfrm>
            <a:off x="2155657" y="250886"/>
            <a:ext cx="0" cy="756117"/>
          </a:xfrm>
          <a:prstGeom prst="straightConnector1">
            <a:avLst/>
          </a:prstGeom>
          <a:noFill/>
          <a:ln w="2222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3050637632"/>
      </p:ext>
    </p:extLst>
  </p:cSld>
  <p:clrMapOvr>
    <a:masterClrMapping/>
  </p:clrMapOvr>
  <p:extLst>
    <p:ext uri="{DCECCB84-F9BA-43D5-87BE-67443E8EF086}">
      <p15:sldGuideLst xmlns:p15="http://schemas.microsoft.com/office/powerpoint/2012/main">
        <p15:guide id="1" orient="horz" pos="3239">
          <p15:clr>
            <a:srgbClr val="FBAE40"/>
          </p15:clr>
        </p15:guide>
        <p15:guide id="2" orient="horz" pos="362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Long contents">
  <p:cSld name="Long contents">
    <p:spTree>
      <p:nvGrpSpPr>
        <p:cNvPr id="1" name="Shape 103"/>
        <p:cNvGrpSpPr/>
        <p:nvPr/>
      </p:nvGrpSpPr>
      <p:grpSpPr>
        <a:xfrm>
          <a:off x="0" y="0"/>
          <a:ext cx="0" cy="0"/>
          <a:chOff x="0" y="0"/>
          <a:chExt cx="0" cy="0"/>
        </a:xfrm>
      </p:grpSpPr>
      <p:sp>
        <p:nvSpPr>
          <p:cNvPr id="104" name="Google Shape;104;p36"/>
          <p:cNvSpPr txBox="1">
            <a:spLocks noGrp="1"/>
          </p:cNvSpPr>
          <p:nvPr>
            <p:ph type="body" idx="1"/>
          </p:nvPr>
        </p:nvSpPr>
        <p:spPr>
          <a:xfrm>
            <a:off x="269876" y="1100716"/>
            <a:ext cx="1439863" cy="168503"/>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 name="Google Shape;105;p36"/>
          <p:cNvSpPr txBox="1">
            <a:spLocks noGrp="1"/>
          </p:cNvSpPr>
          <p:nvPr>
            <p:ph type="title"/>
          </p:nvPr>
        </p:nvSpPr>
        <p:spPr>
          <a:xfrm>
            <a:off x="269876" y="270042"/>
            <a:ext cx="5760244" cy="180027"/>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6"/>
          <p:cNvSpPr txBox="1">
            <a:spLocks noGrp="1"/>
          </p:cNvSpPr>
          <p:nvPr>
            <p:ph type="body" idx="2"/>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7" name="Google Shape;107;p36"/>
          <p:cNvSpPr txBox="1">
            <a:spLocks noGrp="1"/>
          </p:cNvSpPr>
          <p:nvPr>
            <p:ph type="ftr" idx="11"/>
          </p:nvPr>
        </p:nvSpPr>
        <p:spPr>
          <a:xfrm>
            <a:off x="269876" y="4770736"/>
            <a:ext cx="5760244" cy="34199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Clr>
                <a:schemeClr val="dk1"/>
              </a:buClr>
              <a:buSzPts val="8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36"/>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09" name="Google Shape;109;p36"/>
          <p:cNvSpPr txBox="1">
            <a:spLocks noGrp="1"/>
          </p:cNvSpPr>
          <p:nvPr>
            <p:ph type="body" idx="3"/>
          </p:nvPr>
        </p:nvSpPr>
        <p:spPr>
          <a:xfrm>
            <a:off x="269875" y="1269219"/>
            <a:ext cx="1439863" cy="1304730"/>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0" name="Google Shape;110;p36"/>
          <p:cNvSpPr txBox="1">
            <a:spLocks noGrp="1"/>
          </p:cNvSpPr>
          <p:nvPr>
            <p:ph type="body" idx="4"/>
          </p:nvPr>
        </p:nvSpPr>
        <p:spPr>
          <a:xfrm>
            <a:off x="269876" y="2565220"/>
            <a:ext cx="1439863" cy="168503"/>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1" name="Google Shape;111;p36"/>
          <p:cNvSpPr txBox="1">
            <a:spLocks noGrp="1"/>
          </p:cNvSpPr>
          <p:nvPr>
            <p:ph type="body" idx="5"/>
          </p:nvPr>
        </p:nvSpPr>
        <p:spPr>
          <a:xfrm>
            <a:off x="269876" y="2733723"/>
            <a:ext cx="1439863" cy="1501892"/>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2" name="Google Shape;112;p36"/>
          <p:cNvSpPr txBox="1">
            <a:spLocks noGrp="1"/>
          </p:cNvSpPr>
          <p:nvPr>
            <p:ph type="body" idx="6"/>
          </p:nvPr>
        </p:nvSpPr>
        <p:spPr>
          <a:xfrm>
            <a:off x="3870326" y="2573950"/>
            <a:ext cx="1439863" cy="168503"/>
          </a:xfrm>
          <a:prstGeom prst="rect">
            <a:avLst/>
          </a:prstGeom>
          <a:noFill/>
          <a:ln>
            <a:noFill/>
          </a:ln>
        </p:spPr>
        <p:txBody>
          <a:bodyPr spcFirstLastPara="1" wrap="square" lIns="0" tIns="0" rIns="91425" bIns="45700" anchor="t" anchorCtr="0">
            <a:noAutofit/>
          </a:bodyPr>
          <a:lstStyle>
            <a:lvl1pPr marL="342900" marR="0" lvl="0" indent="-171450" algn="l">
              <a:lnSpc>
                <a:spcPct val="110000"/>
              </a:lnSpc>
              <a:spcBef>
                <a:spcPts val="0"/>
              </a:spcBef>
              <a:spcAft>
                <a:spcPts val="0"/>
              </a:spcAft>
              <a:buClr>
                <a:schemeClr val="dk1"/>
              </a:buClr>
              <a:buSzPts val="13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3" name="Google Shape;113;p36"/>
          <p:cNvSpPr txBox="1">
            <a:spLocks noGrp="1"/>
          </p:cNvSpPr>
          <p:nvPr>
            <p:ph type="body" idx="7"/>
          </p:nvPr>
        </p:nvSpPr>
        <p:spPr>
          <a:xfrm>
            <a:off x="3870325" y="2742453"/>
            <a:ext cx="1439863" cy="1493162"/>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4" name="Google Shape;114;p36"/>
          <p:cNvSpPr txBox="1">
            <a:spLocks noGrp="1"/>
          </p:cNvSpPr>
          <p:nvPr>
            <p:ph type="body" idx="8"/>
          </p:nvPr>
        </p:nvSpPr>
        <p:spPr>
          <a:xfrm>
            <a:off x="3870326" y="1145941"/>
            <a:ext cx="1439863" cy="168503"/>
          </a:xfrm>
          <a:prstGeom prst="rect">
            <a:avLst/>
          </a:prstGeom>
          <a:noFill/>
          <a:ln>
            <a:noFill/>
          </a:ln>
        </p:spPr>
        <p:txBody>
          <a:bodyPr spcFirstLastPara="1" wrap="square" lIns="0" tIns="0" rIns="91425" bIns="45700" anchor="t" anchorCtr="0">
            <a:noAutofit/>
          </a:bodyPr>
          <a:lstStyle>
            <a:lvl1pPr marL="342900" marR="0" lvl="0" indent="-171450" algn="l">
              <a:lnSpc>
                <a:spcPct val="110000"/>
              </a:lnSpc>
              <a:spcBef>
                <a:spcPts val="0"/>
              </a:spcBef>
              <a:spcAft>
                <a:spcPts val="0"/>
              </a:spcAft>
              <a:buClr>
                <a:schemeClr val="dk1"/>
              </a:buClr>
              <a:buSzPts val="13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5" name="Google Shape;115;p36"/>
          <p:cNvSpPr txBox="1">
            <a:spLocks noGrp="1"/>
          </p:cNvSpPr>
          <p:nvPr>
            <p:ph type="body" idx="9"/>
          </p:nvPr>
        </p:nvSpPr>
        <p:spPr>
          <a:xfrm>
            <a:off x="3870325" y="1314445"/>
            <a:ext cx="1439863" cy="1259504"/>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6" name="Google Shape;116;p36"/>
          <p:cNvSpPr txBox="1">
            <a:spLocks noGrp="1"/>
          </p:cNvSpPr>
          <p:nvPr>
            <p:ph type="body" idx="13"/>
          </p:nvPr>
        </p:nvSpPr>
        <p:spPr>
          <a:xfrm>
            <a:off x="2779957" y="1163453"/>
            <a:ext cx="630239" cy="168503"/>
          </a:xfrm>
          <a:prstGeom prst="rect">
            <a:avLst/>
          </a:prstGeom>
          <a:noFill/>
          <a:ln>
            <a:noFill/>
          </a:ln>
        </p:spPr>
        <p:txBody>
          <a:bodyPr spcFirstLastPara="1" wrap="square" lIns="0" tIns="0" rIns="91425" bIns="45700" anchor="t" anchorCtr="0">
            <a:noAutofit/>
          </a:bodyPr>
          <a:lstStyle>
            <a:lvl1pPr marL="342900" lvl="0" indent="-171450" algn="ctr">
              <a:lnSpc>
                <a:spcPct val="110000"/>
              </a:lnSpc>
              <a:spcBef>
                <a:spcPts val="1050"/>
              </a:spcBef>
              <a:spcAft>
                <a:spcPts val="0"/>
              </a:spcAft>
              <a:buClr>
                <a:schemeClr val="dk1"/>
              </a:buClr>
              <a:buSzPts val="11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7" name="Google Shape;117;p36"/>
          <p:cNvSpPr txBox="1">
            <a:spLocks noGrp="1"/>
          </p:cNvSpPr>
          <p:nvPr>
            <p:ph type="body" idx="14"/>
          </p:nvPr>
        </p:nvSpPr>
        <p:spPr>
          <a:xfrm>
            <a:off x="2779956" y="1331956"/>
            <a:ext cx="630239" cy="1233263"/>
          </a:xfrm>
          <a:prstGeom prst="rect">
            <a:avLst/>
          </a:prstGeom>
          <a:noFill/>
          <a:ln>
            <a:noFill/>
          </a:ln>
        </p:spPr>
        <p:txBody>
          <a:bodyPr spcFirstLastPara="1" wrap="square" lIns="0" tIns="0" rIns="91425" bIns="45700" anchor="t" anchorCtr="0">
            <a:noAutofit/>
          </a:bodyPr>
          <a:lstStyle>
            <a:lvl1pPr marL="342900" lvl="0" indent="-171450" algn="ctr">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8" name="Google Shape;118;p36"/>
          <p:cNvSpPr txBox="1">
            <a:spLocks noGrp="1"/>
          </p:cNvSpPr>
          <p:nvPr>
            <p:ph type="body" idx="15"/>
          </p:nvPr>
        </p:nvSpPr>
        <p:spPr>
          <a:xfrm>
            <a:off x="2779956" y="2589368"/>
            <a:ext cx="630239" cy="168503"/>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9" name="Google Shape;119;p36"/>
          <p:cNvSpPr txBox="1">
            <a:spLocks noGrp="1"/>
          </p:cNvSpPr>
          <p:nvPr>
            <p:ph type="body" idx="16"/>
          </p:nvPr>
        </p:nvSpPr>
        <p:spPr>
          <a:xfrm>
            <a:off x="2779956" y="2757871"/>
            <a:ext cx="630239" cy="1477744"/>
          </a:xfrm>
          <a:prstGeom prst="rect">
            <a:avLst/>
          </a:prstGeom>
          <a:noFill/>
          <a:ln>
            <a:noFill/>
          </a:ln>
        </p:spPr>
        <p:txBody>
          <a:bodyPr spcFirstLastPara="1" wrap="square" lIns="0" tIns="0" rIns="91425" bIns="45700" anchor="t" anchorCtr="0">
            <a:noAutofit/>
          </a:bodyPr>
          <a:lstStyle>
            <a:lvl1pPr marL="342900" lvl="0" indent="-171450" algn="ctr">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0" name="Google Shape;120;p36"/>
          <p:cNvSpPr txBox="1">
            <a:spLocks noGrp="1"/>
          </p:cNvSpPr>
          <p:nvPr>
            <p:ph type="body" idx="17"/>
          </p:nvPr>
        </p:nvSpPr>
        <p:spPr>
          <a:xfrm>
            <a:off x="6370084" y="1145941"/>
            <a:ext cx="630239" cy="168503"/>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1" name="Google Shape;121;p36"/>
          <p:cNvSpPr txBox="1">
            <a:spLocks noGrp="1"/>
          </p:cNvSpPr>
          <p:nvPr>
            <p:ph type="body" idx="18"/>
          </p:nvPr>
        </p:nvSpPr>
        <p:spPr>
          <a:xfrm>
            <a:off x="6370084" y="1314444"/>
            <a:ext cx="630238" cy="1250775"/>
          </a:xfrm>
          <a:prstGeom prst="rect">
            <a:avLst/>
          </a:prstGeom>
          <a:noFill/>
          <a:ln>
            <a:noFill/>
          </a:ln>
        </p:spPr>
        <p:txBody>
          <a:bodyPr spcFirstLastPara="1" wrap="square" lIns="0" tIns="0" rIns="91425" bIns="45700" anchor="t" anchorCtr="0">
            <a:noAutofit/>
          </a:bodyPr>
          <a:lstStyle>
            <a:lvl1pPr marL="342900" lvl="0" indent="-171450" algn="ctr">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2" name="Google Shape;122;p36"/>
          <p:cNvSpPr txBox="1">
            <a:spLocks noGrp="1"/>
          </p:cNvSpPr>
          <p:nvPr>
            <p:ph type="body" idx="19"/>
          </p:nvPr>
        </p:nvSpPr>
        <p:spPr>
          <a:xfrm>
            <a:off x="6370083" y="2583784"/>
            <a:ext cx="630239" cy="168503"/>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3" name="Google Shape;123;p36"/>
          <p:cNvSpPr txBox="1">
            <a:spLocks noGrp="1"/>
          </p:cNvSpPr>
          <p:nvPr>
            <p:ph type="body" idx="20"/>
          </p:nvPr>
        </p:nvSpPr>
        <p:spPr>
          <a:xfrm>
            <a:off x="6370083" y="2740359"/>
            <a:ext cx="630239" cy="1495256"/>
          </a:xfrm>
          <a:prstGeom prst="rect">
            <a:avLst/>
          </a:prstGeom>
          <a:noFill/>
          <a:ln>
            <a:noFill/>
          </a:ln>
        </p:spPr>
        <p:txBody>
          <a:bodyPr spcFirstLastPara="1" wrap="square" lIns="0" tIns="0" rIns="91425" bIns="45700" anchor="t" anchorCtr="0">
            <a:noAutofit/>
          </a:bodyPr>
          <a:lstStyle>
            <a:lvl1pPr marL="342900" lvl="0" indent="-171450" algn="ctr">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88069969"/>
      </p:ext>
    </p:extLst>
  </p:cSld>
  <p:clrMapOvr>
    <a:masterClrMapping/>
  </p:clrMapOvr>
  <p:extLst>
    <p:ext uri="{DCECCB84-F9BA-43D5-87BE-67443E8EF086}">
      <p15:sldGuideLst xmlns:p15="http://schemas.microsoft.com/office/powerpoint/2012/main">
        <p15:guide id="1" orient="horz" pos="3376">
          <p15:clr>
            <a:srgbClr val="FBAE40"/>
          </p15:clr>
        </p15:guide>
        <p15:guide id="2" orient="horz" pos="534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hort contents">
  <p:cSld name="Short contents">
    <p:spTree>
      <p:nvGrpSpPr>
        <p:cNvPr id="1" name="Shape 124"/>
        <p:cNvGrpSpPr/>
        <p:nvPr/>
      </p:nvGrpSpPr>
      <p:grpSpPr>
        <a:xfrm>
          <a:off x="0" y="0"/>
          <a:ext cx="0" cy="0"/>
          <a:chOff x="0" y="0"/>
          <a:chExt cx="0" cy="0"/>
        </a:xfrm>
      </p:grpSpPr>
      <p:sp>
        <p:nvSpPr>
          <p:cNvPr id="125" name="Google Shape;125;p37"/>
          <p:cNvSpPr>
            <a:spLocks noGrp="1"/>
          </p:cNvSpPr>
          <p:nvPr>
            <p:ph type="pic" idx="2"/>
          </p:nvPr>
        </p:nvSpPr>
        <p:spPr>
          <a:xfrm>
            <a:off x="3887391" y="0"/>
            <a:ext cx="5256609" cy="514350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110000"/>
              </a:lnSpc>
              <a:spcBef>
                <a:spcPts val="1050"/>
              </a:spcBef>
              <a:spcAft>
                <a:spcPts val="0"/>
              </a:spcAft>
              <a:buClr>
                <a:schemeClr val="dk1"/>
              </a:buClr>
              <a:buSzPts val="1020"/>
              <a:buFont typeface="Century Gothic"/>
              <a:buNone/>
              <a:defRPr sz="900" b="0" i="0" u="none" strike="noStrike" cap="none">
                <a:solidFill>
                  <a:schemeClr val="dk1"/>
                </a:solidFill>
                <a:latin typeface="Century Gothic"/>
                <a:ea typeface="Century Gothic"/>
                <a:cs typeface="Century Gothic"/>
                <a:sym typeface="Century Gothic"/>
              </a:defRPr>
            </a:lvl1pPr>
            <a:lvl2pPr marR="0" lvl="1" algn="l" rtl="0">
              <a:lnSpc>
                <a:spcPct val="110000"/>
              </a:lnSpc>
              <a:spcBef>
                <a:spcPts val="1050"/>
              </a:spcBef>
              <a:spcAft>
                <a:spcPts val="0"/>
              </a:spcAft>
              <a:buClr>
                <a:schemeClr val="dk1"/>
              </a:buClr>
              <a:buSzPts val="2379"/>
              <a:buFont typeface="Century Gothic"/>
              <a:buNone/>
              <a:defRPr sz="2099" b="0" i="0" u="none" strike="noStrike" cap="none">
                <a:solidFill>
                  <a:schemeClr val="dk1"/>
                </a:solidFill>
                <a:latin typeface="Century Gothic"/>
                <a:ea typeface="Century Gothic"/>
                <a:cs typeface="Century Gothic"/>
                <a:sym typeface="Century Gothic"/>
              </a:defRPr>
            </a:lvl2pPr>
            <a:lvl3pPr marR="0" lvl="2" algn="l" rtl="0">
              <a:lnSpc>
                <a:spcPct val="110000"/>
              </a:lnSpc>
              <a:spcBef>
                <a:spcPts val="105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110000"/>
              </a:lnSpc>
              <a:spcBef>
                <a:spcPts val="1050"/>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37"/>
          <p:cNvSpPr txBox="1">
            <a:spLocks noGrp="1"/>
          </p:cNvSpPr>
          <p:nvPr>
            <p:ph type="body" idx="1"/>
          </p:nvPr>
        </p:nvSpPr>
        <p:spPr>
          <a:xfrm>
            <a:off x="269876" y="1100716"/>
            <a:ext cx="1439863" cy="168503"/>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7" name="Google Shape;127;p37"/>
          <p:cNvSpPr txBox="1">
            <a:spLocks noGrp="1"/>
          </p:cNvSpPr>
          <p:nvPr>
            <p:ph type="title"/>
          </p:nvPr>
        </p:nvSpPr>
        <p:spPr>
          <a:xfrm>
            <a:off x="269876" y="270042"/>
            <a:ext cx="3491707" cy="180027"/>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dk1"/>
              </a:buClr>
              <a:buSzPts val="2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37"/>
          <p:cNvSpPr txBox="1">
            <a:spLocks noGrp="1"/>
          </p:cNvSpPr>
          <p:nvPr>
            <p:ph type="ftr" idx="11"/>
          </p:nvPr>
        </p:nvSpPr>
        <p:spPr>
          <a:xfrm>
            <a:off x="269876" y="4770736"/>
            <a:ext cx="5760244" cy="34199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Clr>
                <a:schemeClr val="dk1"/>
              </a:buClr>
              <a:buSzPts val="8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7"/>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dk1"/>
              </a:buClr>
              <a:buSzPts val="800"/>
              <a:buFont typeface="Century Gothic"/>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30" name="Google Shape;130;p37"/>
          <p:cNvSpPr txBox="1">
            <a:spLocks noGrp="1"/>
          </p:cNvSpPr>
          <p:nvPr>
            <p:ph type="body" idx="3"/>
          </p:nvPr>
        </p:nvSpPr>
        <p:spPr>
          <a:xfrm>
            <a:off x="269875" y="1269219"/>
            <a:ext cx="1439863" cy="1304730"/>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1" name="Google Shape;131;p37"/>
          <p:cNvSpPr txBox="1">
            <a:spLocks noGrp="1"/>
          </p:cNvSpPr>
          <p:nvPr>
            <p:ph type="body" idx="4"/>
          </p:nvPr>
        </p:nvSpPr>
        <p:spPr>
          <a:xfrm>
            <a:off x="269876" y="2666836"/>
            <a:ext cx="1439863" cy="168503"/>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2" name="Google Shape;132;p37"/>
          <p:cNvSpPr txBox="1">
            <a:spLocks noGrp="1"/>
          </p:cNvSpPr>
          <p:nvPr>
            <p:ph type="body" idx="5"/>
          </p:nvPr>
        </p:nvSpPr>
        <p:spPr>
          <a:xfrm>
            <a:off x="269876" y="2835339"/>
            <a:ext cx="1439863" cy="1501892"/>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3" name="Google Shape;133;p37"/>
          <p:cNvSpPr txBox="1">
            <a:spLocks noGrp="1"/>
          </p:cNvSpPr>
          <p:nvPr>
            <p:ph type="body" idx="6"/>
          </p:nvPr>
        </p:nvSpPr>
        <p:spPr>
          <a:xfrm>
            <a:off x="2779957" y="1099943"/>
            <a:ext cx="630239" cy="168503"/>
          </a:xfrm>
          <a:prstGeom prst="rect">
            <a:avLst/>
          </a:prstGeom>
          <a:noFill/>
          <a:ln>
            <a:noFill/>
          </a:ln>
        </p:spPr>
        <p:txBody>
          <a:bodyPr spcFirstLastPara="1" wrap="square" lIns="0" tIns="0" rIns="91425" bIns="45700" anchor="t" anchorCtr="0">
            <a:noAutofit/>
          </a:bodyPr>
          <a:lstStyle>
            <a:lvl1pPr marL="342900" lvl="0" indent="-171450" algn="ctr">
              <a:lnSpc>
                <a:spcPct val="110000"/>
              </a:lnSpc>
              <a:spcBef>
                <a:spcPts val="1050"/>
              </a:spcBef>
              <a:spcAft>
                <a:spcPts val="0"/>
              </a:spcAft>
              <a:buClr>
                <a:schemeClr val="dk1"/>
              </a:buClr>
              <a:buSzPts val="11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4" name="Google Shape;134;p37"/>
          <p:cNvSpPr txBox="1">
            <a:spLocks noGrp="1"/>
          </p:cNvSpPr>
          <p:nvPr>
            <p:ph type="body" idx="7"/>
          </p:nvPr>
        </p:nvSpPr>
        <p:spPr>
          <a:xfrm>
            <a:off x="2779956" y="1268447"/>
            <a:ext cx="630239" cy="1233263"/>
          </a:xfrm>
          <a:prstGeom prst="rect">
            <a:avLst/>
          </a:prstGeom>
          <a:noFill/>
          <a:ln>
            <a:noFill/>
          </a:ln>
        </p:spPr>
        <p:txBody>
          <a:bodyPr spcFirstLastPara="1" wrap="square" lIns="0" tIns="0" rIns="91425" bIns="45700" anchor="t" anchorCtr="0">
            <a:noAutofit/>
          </a:bodyPr>
          <a:lstStyle>
            <a:lvl1pPr marL="342900" lvl="0" indent="-171450" algn="ctr">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5" name="Google Shape;135;p37"/>
          <p:cNvSpPr txBox="1">
            <a:spLocks noGrp="1"/>
          </p:cNvSpPr>
          <p:nvPr>
            <p:ph type="body" idx="8"/>
          </p:nvPr>
        </p:nvSpPr>
        <p:spPr>
          <a:xfrm>
            <a:off x="2779956" y="2690983"/>
            <a:ext cx="630239" cy="168503"/>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133"/>
              <a:buFont typeface="Century Gothic"/>
              <a:buNone/>
              <a:defRPr b="1">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6" name="Google Shape;136;p37"/>
          <p:cNvSpPr txBox="1">
            <a:spLocks noGrp="1"/>
          </p:cNvSpPr>
          <p:nvPr>
            <p:ph type="body" idx="9"/>
          </p:nvPr>
        </p:nvSpPr>
        <p:spPr>
          <a:xfrm>
            <a:off x="2779956" y="2859486"/>
            <a:ext cx="630239" cy="1304730"/>
          </a:xfrm>
          <a:prstGeom prst="rect">
            <a:avLst/>
          </a:prstGeom>
          <a:noFill/>
          <a:ln>
            <a:noFill/>
          </a:ln>
        </p:spPr>
        <p:txBody>
          <a:bodyPr spcFirstLastPara="1" wrap="square" lIns="0" tIns="0" rIns="91425" bIns="45700" anchor="t" anchorCtr="0">
            <a:noAutofit/>
          </a:bodyPr>
          <a:lstStyle>
            <a:lvl1pPr marL="342900" lvl="0" indent="-171450" algn="ctr">
              <a:lnSpc>
                <a:spcPct val="110000"/>
              </a:lnSpc>
              <a:spcBef>
                <a:spcPts val="1050"/>
              </a:spcBef>
              <a:spcAft>
                <a:spcPts val="0"/>
              </a:spcAft>
              <a:buClr>
                <a:schemeClr val="dk1"/>
              </a:buClr>
              <a:buSzPts val="1133"/>
              <a:buFont typeface="Century Gothic"/>
              <a:buNone/>
              <a:defRPr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7" name="Google Shape;137;p37"/>
          <p:cNvSpPr txBox="1">
            <a:spLocks noGrp="1"/>
          </p:cNvSpPr>
          <p:nvPr>
            <p:ph type="body" idx="13"/>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dk1"/>
              </a:buClr>
              <a:buSzPts val="1360"/>
              <a:buFont typeface="Century Gothic"/>
              <a:buNone/>
              <a:defRPr sz="1200" b="0">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11366163"/>
      </p:ext>
    </p:extLst>
  </p:cSld>
  <p:clrMapOvr>
    <a:masterClrMapping/>
  </p:clrMapOvr>
  <p:extLst>
    <p:ext uri="{DCECCB84-F9BA-43D5-87BE-67443E8EF086}">
      <p15:sldGuideLst xmlns:p15="http://schemas.microsoft.com/office/powerpoint/2012/main">
        <p15:guide id="1" orient="horz" pos="337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dk1"/>
        </a:solidFill>
        <a:effectLst/>
      </p:bgPr>
    </p:bg>
    <p:spTree>
      <p:nvGrpSpPr>
        <p:cNvPr id="1" name="Shape 138"/>
        <p:cNvGrpSpPr/>
        <p:nvPr/>
      </p:nvGrpSpPr>
      <p:grpSpPr>
        <a:xfrm>
          <a:off x="0" y="0"/>
          <a:ext cx="0" cy="0"/>
          <a:chOff x="0" y="0"/>
          <a:chExt cx="0" cy="0"/>
        </a:xfrm>
      </p:grpSpPr>
      <p:pic>
        <p:nvPicPr>
          <p:cNvPr id="139" name="Google Shape;139;p38"/>
          <p:cNvPicPr preferRelativeResize="0"/>
          <p:nvPr/>
        </p:nvPicPr>
        <p:blipFill rotWithShape="1">
          <a:blip r:embed="rId2">
            <a:alphaModFix/>
          </a:blip>
          <a:srcRect/>
          <a:stretch/>
        </p:blipFill>
        <p:spPr>
          <a:xfrm>
            <a:off x="1050211" y="0"/>
            <a:ext cx="8093789" cy="5720365"/>
          </a:xfrm>
          <a:prstGeom prst="rect">
            <a:avLst/>
          </a:prstGeom>
          <a:noFill/>
          <a:ln>
            <a:noFill/>
          </a:ln>
        </p:spPr>
      </p:pic>
      <p:sp>
        <p:nvSpPr>
          <p:cNvPr id="140" name="Google Shape;140;p38"/>
          <p:cNvSpPr txBox="1">
            <a:spLocks noGrp="1"/>
          </p:cNvSpPr>
          <p:nvPr>
            <p:ph type="title"/>
          </p:nvPr>
        </p:nvSpPr>
        <p:spPr>
          <a:xfrm>
            <a:off x="269876" y="270042"/>
            <a:ext cx="5760244" cy="180028"/>
          </a:xfrm>
          <a:prstGeom prst="rect">
            <a:avLst/>
          </a:prstGeom>
          <a:noFill/>
          <a:ln>
            <a:noFill/>
          </a:ln>
        </p:spPr>
        <p:txBody>
          <a:bodyPr spcFirstLastPara="1" wrap="square" lIns="0" tIns="0" rIns="91425" bIns="45700" anchor="t" anchorCtr="0">
            <a:noAutofit/>
          </a:bodyPr>
          <a:lstStyle>
            <a:lvl1pPr lvl="0" algn="l">
              <a:lnSpc>
                <a:spcPct val="90000"/>
              </a:lnSpc>
              <a:spcBef>
                <a:spcPts val="0"/>
              </a:spcBef>
              <a:spcAft>
                <a:spcPts val="0"/>
              </a:spcAft>
              <a:buClr>
                <a:schemeClr val="lt1"/>
              </a:buClr>
              <a:buSzPts val="2000"/>
              <a:buFont typeface="Century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8"/>
          <p:cNvSpPr txBox="1">
            <a:spLocks noGrp="1"/>
          </p:cNvSpPr>
          <p:nvPr>
            <p:ph type="body" idx="1"/>
          </p:nvPr>
        </p:nvSpPr>
        <p:spPr>
          <a:xfrm>
            <a:off x="270808" y="1088249"/>
            <a:ext cx="2631737" cy="209336"/>
          </a:xfrm>
          <a:prstGeom prst="rect">
            <a:avLst/>
          </a:prstGeom>
          <a:noFill/>
          <a:ln>
            <a:noFill/>
          </a:ln>
        </p:spPr>
        <p:txBody>
          <a:bodyPr spcFirstLastPara="1" wrap="square" lIns="91425" tIns="45700" rIns="91425" bIns="45700" anchor="t" anchorCtr="0">
            <a:noAutofit/>
          </a:bodyPr>
          <a:lstStyle>
            <a:lvl1pPr marL="342900" lvl="0" indent="-225409" algn="l">
              <a:lnSpc>
                <a:spcPct val="110000"/>
              </a:lnSpc>
              <a:spcBef>
                <a:spcPts val="1050"/>
              </a:spcBef>
              <a:spcAft>
                <a:spcPts val="0"/>
              </a:spcAft>
              <a:buClr>
                <a:schemeClr val="lt1"/>
              </a:buClr>
              <a:buSzPts val="1133"/>
              <a:buFont typeface="Century Gothic"/>
              <a:buAutoNum type="arabicPeriod"/>
              <a:defRPr sz="1000" b="1">
                <a:solidFill>
                  <a:schemeClr val="lt1"/>
                </a:solidFill>
              </a:defRPr>
            </a:lvl1pPr>
            <a:lvl2pPr marL="685800" lvl="1" indent="-171450" algn="l">
              <a:lnSpc>
                <a:spcPct val="110000"/>
              </a:lnSpc>
              <a:spcBef>
                <a:spcPts val="1050"/>
              </a:spcBef>
              <a:spcAft>
                <a:spcPts val="0"/>
              </a:spcAft>
              <a:buClr>
                <a:schemeClr val="lt1"/>
              </a:buClr>
              <a:buSzPts val="1020"/>
              <a:buFont typeface="Century Gothic"/>
              <a:buNone/>
              <a:defRPr sz="900">
                <a:solidFill>
                  <a:schemeClr val="lt1"/>
                </a:solidFill>
              </a:defRPr>
            </a:lvl2pPr>
            <a:lvl3pPr marL="1028700" lvl="2" indent="-171450" algn="l">
              <a:lnSpc>
                <a:spcPct val="110000"/>
              </a:lnSpc>
              <a:spcBef>
                <a:spcPts val="1050"/>
              </a:spcBef>
              <a:spcAft>
                <a:spcPts val="0"/>
              </a:spcAft>
              <a:buClr>
                <a:schemeClr val="lt1"/>
              </a:buClr>
              <a:buSzPts val="1200"/>
              <a:buNone/>
              <a:defRPr sz="900">
                <a:solidFill>
                  <a:schemeClr val="lt1"/>
                </a:solidFill>
              </a:defRPr>
            </a:lvl3pPr>
            <a:lvl4pPr marL="1371600" lvl="3" indent="-171450" algn="l">
              <a:lnSpc>
                <a:spcPct val="110000"/>
              </a:lnSpc>
              <a:spcBef>
                <a:spcPts val="1050"/>
              </a:spcBef>
              <a:spcAft>
                <a:spcPts val="0"/>
              </a:spcAft>
              <a:buClr>
                <a:schemeClr val="lt1"/>
              </a:buClr>
              <a:buSzPts val="1200"/>
              <a:buNone/>
              <a:defRPr sz="900">
                <a:solidFill>
                  <a:schemeClr val="lt1"/>
                </a:solidFill>
              </a:defRPr>
            </a:lvl4pPr>
            <a:lvl5pPr marL="1714500" lvl="4" indent="-171450" algn="l">
              <a:lnSpc>
                <a:spcPct val="110000"/>
              </a:lnSpc>
              <a:spcBef>
                <a:spcPts val="1050"/>
              </a:spcBef>
              <a:spcAft>
                <a:spcPts val="0"/>
              </a:spcAft>
              <a:buClr>
                <a:schemeClr val="lt1"/>
              </a:buClr>
              <a:buSzPts val="1200"/>
              <a:buNone/>
              <a:defRPr sz="900">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2" name="Google Shape;142;p38"/>
          <p:cNvSpPr txBox="1">
            <a:spLocks noGrp="1"/>
          </p:cNvSpPr>
          <p:nvPr>
            <p:ph type="ftr" idx="11"/>
          </p:nvPr>
        </p:nvSpPr>
        <p:spPr>
          <a:xfrm>
            <a:off x="269875" y="4770736"/>
            <a:ext cx="3387725" cy="175223"/>
          </a:xfrm>
          <a:prstGeom prst="rect">
            <a:avLst/>
          </a:prstGeom>
          <a:noFill/>
          <a:ln>
            <a:noFill/>
          </a:ln>
        </p:spPr>
        <p:txBody>
          <a:bodyPr spcFirstLastPara="1" wrap="square" lIns="0"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38"/>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800"/>
              <a:buFont typeface="Arial"/>
              <a:buNone/>
              <a:defRPr sz="600" b="1"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44" name="Google Shape;144;p38"/>
          <p:cNvSpPr txBox="1">
            <a:spLocks noGrp="1"/>
          </p:cNvSpPr>
          <p:nvPr>
            <p:ph type="body" idx="2"/>
          </p:nvPr>
        </p:nvSpPr>
        <p:spPr>
          <a:xfrm>
            <a:off x="269875" y="547066"/>
            <a:ext cx="5760245" cy="192651"/>
          </a:xfrm>
          <a:prstGeom prst="rect">
            <a:avLst/>
          </a:prstGeom>
          <a:noFill/>
          <a:ln>
            <a:noFill/>
          </a:ln>
        </p:spPr>
        <p:txBody>
          <a:bodyPr spcFirstLastPara="1" wrap="square" lIns="0" tIns="0" rIns="91425" bIns="45700" anchor="t" anchorCtr="0">
            <a:noAutofit/>
          </a:bodyPr>
          <a:lstStyle>
            <a:lvl1pPr marL="342900" lvl="0" indent="-171450" algn="l">
              <a:lnSpc>
                <a:spcPct val="110000"/>
              </a:lnSpc>
              <a:spcBef>
                <a:spcPts val="1050"/>
              </a:spcBef>
              <a:spcAft>
                <a:spcPts val="0"/>
              </a:spcAft>
              <a:buClr>
                <a:schemeClr val="lt1"/>
              </a:buClr>
              <a:buSzPts val="1360"/>
              <a:buFont typeface="Century Gothic"/>
              <a:buNone/>
              <a:defRPr sz="1200" b="0">
                <a:solidFill>
                  <a:schemeClr val="lt1"/>
                </a:solidFill>
                <a:latin typeface="Century Gothic"/>
                <a:ea typeface="Century Gothic"/>
                <a:cs typeface="Century Gothic"/>
                <a:sym typeface="Century Gothic"/>
              </a:defRPr>
            </a:lvl1pPr>
            <a:lvl2pPr marL="685800" lvl="1" indent="-171450" algn="l">
              <a:lnSpc>
                <a:spcPct val="110000"/>
              </a:lnSpc>
              <a:spcBef>
                <a:spcPts val="1050"/>
              </a:spcBef>
              <a:spcAft>
                <a:spcPts val="0"/>
              </a:spcAft>
              <a:buClr>
                <a:schemeClr val="dk1"/>
              </a:buClr>
              <a:buSzPts val="1530"/>
              <a:buNone/>
              <a:defRPr/>
            </a:lvl2pPr>
            <a:lvl3pPr marL="1028700" lvl="2" indent="-171450" algn="l">
              <a:lnSpc>
                <a:spcPct val="110000"/>
              </a:lnSpc>
              <a:spcBef>
                <a:spcPts val="1050"/>
              </a:spcBef>
              <a:spcAft>
                <a:spcPts val="0"/>
              </a:spcAft>
              <a:buClr>
                <a:schemeClr val="dk1"/>
              </a:buClr>
              <a:buSzPts val="1800"/>
              <a:buNone/>
              <a:defRPr/>
            </a:lvl3pPr>
            <a:lvl4pPr marL="1371600" lvl="3" indent="-171450" algn="l">
              <a:lnSpc>
                <a:spcPct val="110000"/>
              </a:lnSpc>
              <a:spcBef>
                <a:spcPts val="1050"/>
              </a:spcBef>
              <a:spcAft>
                <a:spcPts val="0"/>
              </a:spcAft>
              <a:buClr>
                <a:schemeClr val="dk1"/>
              </a:buClr>
              <a:buSzPts val="1800"/>
              <a:buNone/>
              <a:defRPr/>
            </a:lvl4pPr>
            <a:lvl5pPr marL="1714500" lvl="4" indent="-171450" algn="l">
              <a:lnSpc>
                <a:spcPct val="110000"/>
              </a:lnSpc>
              <a:spcBef>
                <a:spcPts val="1050"/>
              </a:spcBef>
              <a:spcAft>
                <a:spcPts val="0"/>
              </a:spcAft>
              <a:buClr>
                <a:schemeClr val="dk1"/>
              </a:buClr>
              <a:buSzPts val="1800"/>
              <a:buNon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56358905"/>
      </p:ext>
    </p:extLst>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09.xml"/><Relationship Id="rId21" Type="http://schemas.openxmlformats.org/officeDocument/2006/relationships/slideLayout" Target="../slideLayouts/slideLayout104.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63" Type="http://schemas.openxmlformats.org/officeDocument/2006/relationships/slideLayout" Target="../slideLayouts/slideLayout146.xml"/><Relationship Id="rId68" Type="http://schemas.openxmlformats.org/officeDocument/2006/relationships/slideLayout" Target="../slideLayouts/slideLayout151.xml"/><Relationship Id="rId84" Type="http://schemas.openxmlformats.org/officeDocument/2006/relationships/slideLayout" Target="../slideLayouts/slideLayout167.xml"/><Relationship Id="rId89" Type="http://schemas.openxmlformats.org/officeDocument/2006/relationships/slideLayout" Target="../slideLayouts/slideLayout172.xml"/><Relationship Id="rId16" Type="http://schemas.openxmlformats.org/officeDocument/2006/relationships/slideLayout" Target="../slideLayouts/slideLayout99.xml"/><Relationship Id="rId107" Type="http://schemas.openxmlformats.org/officeDocument/2006/relationships/slideLayout" Target="../slideLayouts/slideLayout190.xml"/><Relationship Id="rId11" Type="http://schemas.openxmlformats.org/officeDocument/2006/relationships/slideLayout" Target="../slideLayouts/slideLayout94.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74" Type="http://schemas.openxmlformats.org/officeDocument/2006/relationships/slideLayout" Target="../slideLayouts/slideLayout157.xml"/><Relationship Id="rId79" Type="http://schemas.openxmlformats.org/officeDocument/2006/relationships/slideLayout" Target="../slideLayouts/slideLayout162.xml"/><Relationship Id="rId102" Type="http://schemas.openxmlformats.org/officeDocument/2006/relationships/slideLayout" Target="../slideLayouts/slideLayout185.xml"/><Relationship Id="rId5" Type="http://schemas.openxmlformats.org/officeDocument/2006/relationships/slideLayout" Target="../slideLayouts/slideLayout88.xml"/><Relationship Id="rId90" Type="http://schemas.openxmlformats.org/officeDocument/2006/relationships/slideLayout" Target="../slideLayouts/slideLayout173.xml"/><Relationship Id="rId95" Type="http://schemas.openxmlformats.org/officeDocument/2006/relationships/slideLayout" Target="../slideLayouts/slideLayout178.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64" Type="http://schemas.openxmlformats.org/officeDocument/2006/relationships/slideLayout" Target="../slideLayouts/slideLayout147.xml"/><Relationship Id="rId69" Type="http://schemas.openxmlformats.org/officeDocument/2006/relationships/slideLayout" Target="../slideLayouts/slideLayout152.xml"/><Relationship Id="rId80" Type="http://schemas.openxmlformats.org/officeDocument/2006/relationships/slideLayout" Target="../slideLayouts/slideLayout163.xml"/><Relationship Id="rId85" Type="http://schemas.openxmlformats.org/officeDocument/2006/relationships/slideLayout" Target="../slideLayouts/slideLayout168.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59" Type="http://schemas.openxmlformats.org/officeDocument/2006/relationships/slideLayout" Target="../slideLayouts/slideLayout142.xml"/><Relationship Id="rId103" Type="http://schemas.openxmlformats.org/officeDocument/2006/relationships/slideLayout" Target="../slideLayouts/slideLayout186.xml"/><Relationship Id="rId108" Type="http://schemas.openxmlformats.org/officeDocument/2006/relationships/slideLayout" Target="../slideLayouts/slideLayout191.xml"/><Relationship Id="rId54" Type="http://schemas.openxmlformats.org/officeDocument/2006/relationships/slideLayout" Target="../slideLayouts/slideLayout137.xml"/><Relationship Id="rId70" Type="http://schemas.openxmlformats.org/officeDocument/2006/relationships/slideLayout" Target="../slideLayouts/slideLayout153.xml"/><Relationship Id="rId75" Type="http://schemas.openxmlformats.org/officeDocument/2006/relationships/slideLayout" Target="../slideLayouts/slideLayout158.xml"/><Relationship Id="rId91" Type="http://schemas.openxmlformats.org/officeDocument/2006/relationships/slideLayout" Target="../slideLayouts/slideLayout174.xml"/><Relationship Id="rId96" Type="http://schemas.openxmlformats.org/officeDocument/2006/relationships/slideLayout" Target="../slideLayouts/slideLayout17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6" Type="http://schemas.openxmlformats.org/officeDocument/2006/relationships/slideLayout" Target="../slideLayouts/slideLayout189.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slideLayout" Target="../slideLayouts/slideLayout143.xml"/><Relationship Id="rId65" Type="http://schemas.openxmlformats.org/officeDocument/2006/relationships/slideLayout" Target="../slideLayouts/slideLayout148.xml"/><Relationship Id="rId73" Type="http://schemas.openxmlformats.org/officeDocument/2006/relationships/slideLayout" Target="../slideLayouts/slideLayout156.xml"/><Relationship Id="rId78" Type="http://schemas.openxmlformats.org/officeDocument/2006/relationships/slideLayout" Target="../slideLayouts/slideLayout161.xml"/><Relationship Id="rId81" Type="http://schemas.openxmlformats.org/officeDocument/2006/relationships/slideLayout" Target="../slideLayouts/slideLayout164.xml"/><Relationship Id="rId86" Type="http://schemas.openxmlformats.org/officeDocument/2006/relationships/slideLayout" Target="../slideLayouts/slideLayout169.xml"/><Relationship Id="rId94" Type="http://schemas.openxmlformats.org/officeDocument/2006/relationships/slideLayout" Target="../slideLayouts/slideLayout177.xml"/><Relationship Id="rId99" Type="http://schemas.openxmlformats.org/officeDocument/2006/relationships/slideLayout" Target="../slideLayouts/slideLayout182.xml"/><Relationship Id="rId101" Type="http://schemas.openxmlformats.org/officeDocument/2006/relationships/slideLayout" Target="../slideLayouts/slideLayout18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9" Type="http://schemas.openxmlformats.org/officeDocument/2006/relationships/slideLayout" Target="../slideLayouts/slideLayout122.xml"/><Relationship Id="rId109" Type="http://schemas.openxmlformats.org/officeDocument/2006/relationships/theme" Target="../theme/theme3.xml"/><Relationship Id="rId34" Type="http://schemas.openxmlformats.org/officeDocument/2006/relationships/slideLayout" Target="../slideLayouts/slideLayout117.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6" Type="http://schemas.openxmlformats.org/officeDocument/2006/relationships/slideLayout" Target="../slideLayouts/slideLayout159.xml"/><Relationship Id="rId97" Type="http://schemas.openxmlformats.org/officeDocument/2006/relationships/slideLayout" Target="../slideLayouts/slideLayout180.xml"/><Relationship Id="rId104" Type="http://schemas.openxmlformats.org/officeDocument/2006/relationships/slideLayout" Target="../slideLayouts/slideLayout187.xml"/><Relationship Id="rId7" Type="http://schemas.openxmlformats.org/officeDocument/2006/relationships/slideLayout" Target="../slideLayouts/slideLayout90.xml"/><Relationship Id="rId71" Type="http://schemas.openxmlformats.org/officeDocument/2006/relationships/slideLayout" Target="../slideLayouts/slideLayout154.xml"/><Relationship Id="rId92" Type="http://schemas.openxmlformats.org/officeDocument/2006/relationships/slideLayout" Target="../slideLayouts/slideLayout175.xml"/><Relationship Id="rId2" Type="http://schemas.openxmlformats.org/officeDocument/2006/relationships/slideLayout" Target="../slideLayouts/slideLayout85.xml"/><Relationship Id="rId29" Type="http://schemas.openxmlformats.org/officeDocument/2006/relationships/slideLayout" Target="../slideLayouts/slideLayout112.xml"/><Relationship Id="rId24" Type="http://schemas.openxmlformats.org/officeDocument/2006/relationships/slideLayout" Target="../slideLayouts/slideLayout107.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66" Type="http://schemas.openxmlformats.org/officeDocument/2006/relationships/slideLayout" Target="../slideLayouts/slideLayout149.xml"/><Relationship Id="rId87" Type="http://schemas.openxmlformats.org/officeDocument/2006/relationships/slideLayout" Target="../slideLayouts/slideLayout170.xml"/><Relationship Id="rId61" Type="http://schemas.openxmlformats.org/officeDocument/2006/relationships/slideLayout" Target="../slideLayouts/slideLayout144.xml"/><Relationship Id="rId82" Type="http://schemas.openxmlformats.org/officeDocument/2006/relationships/slideLayout" Target="../slideLayouts/slideLayout165.xml"/><Relationship Id="rId19" Type="http://schemas.openxmlformats.org/officeDocument/2006/relationships/slideLayout" Target="../slideLayouts/slideLayout102.xml"/><Relationship Id="rId14" Type="http://schemas.openxmlformats.org/officeDocument/2006/relationships/slideLayout" Target="../slideLayouts/slideLayout97.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56" Type="http://schemas.openxmlformats.org/officeDocument/2006/relationships/slideLayout" Target="../slideLayouts/slideLayout139.xml"/><Relationship Id="rId77" Type="http://schemas.openxmlformats.org/officeDocument/2006/relationships/slideLayout" Target="../slideLayouts/slideLayout160.xml"/><Relationship Id="rId100" Type="http://schemas.openxmlformats.org/officeDocument/2006/relationships/slideLayout" Target="../slideLayouts/slideLayout183.xml"/><Relationship Id="rId105" Type="http://schemas.openxmlformats.org/officeDocument/2006/relationships/slideLayout" Target="../slideLayouts/slideLayout188.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72" Type="http://schemas.openxmlformats.org/officeDocument/2006/relationships/slideLayout" Target="../slideLayouts/slideLayout155.xml"/><Relationship Id="rId93" Type="http://schemas.openxmlformats.org/officeDocument/2006/relationships/slideLayout" Target="../slideLayouts/slideLayout176.xml"/><Relationship Id="rId98" Type="http://schemas.openxmlformats.org/officeDocument/2006/relationships/slideLayout" Target="../slideLayouts/slideLayout181.xml"/><Relationship Id="rId3" Type="http://schemas.openxmlformats.org/officeDocument/2006/relationships/slideLayout" Target="../slideLayouts/slideLayout86.xml"/><Relationship Id="rId25" Type="http://schemas.openxmlformats.org/officeDocument/2006/relationships/slideLayout" Target="../slideLayouts/slideLayout108.xml"/><Relationship Id="rId46" Type="http://schemas.openxmlformats.org/officeDocument/2006/relationships/slideLayout" Target="../slideLayouts/slideLayout129.xml"/><Relationship Id="rId67" Type="http://schemas.openxmlformats.org/officeDocument/2006/relationships/slideLayout" Target="../slideLayouts/slideLayout150.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62" Type="http://schemas.openxmlformats.org/officeDocument/2006/relationships/slideLayout" Target="../slideLayouts/slideLayout145.xml"/><Relationship Id="rId83" Type="http://schemas.openxmlformats.org/officeDocument/2006/relationships/slideLayout" Target="../slideLayouts/slideLayout166.xml"/><Relationship Id="rId88" Type="http://schemas.openxmlformats.org/officeDocument/2006/relationships/slideLayout" Target="../slideLayouts/slideLayout1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theme" Target="../theme/theme4.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rgbClr val="2B00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269875" y="285001"/>
            <a:ext cx="7830344" cy="412061"/>
          </a:xfrm>
          <a:prstGeom prst="rect">
            <a:avLst/>
          </a:prstGeom>
          <a:noFill/>
          <a:ln>
            <a:noFill/>
          </a:ln>
        </p:spPr>
        <p:txBody>
          <a:bodyPr spcFirstLastPara="1" wrap="square" lIns="0" tIns="0" rIns="68575" bIns="34275" anchor="t" anchorCtr="0">
            <a:noAutofit/>
          </a:bodyPr>
          <a:lstStyle>
            <a:lvl1pPr marR="0" lvl="0" algn="l" rtl="0">
              <a:lnSpc>
                <a:spcPct val="90000"/>
              </a:lnSpc>
              <a:spcBef>
                <a:spcPts val="0"/>
              </a:spcBef>
              <a:spcAft>
                <a:spcPts val="0"/>
              </a:spcAft>
              <a:buClr>
                <a:schemeClr val="dk1"/>
              </a:buClr>
              <a:buSzPts val="1500"/>
              <a:buFont typeface="Century Gothic"/>
              <a:buNone/>
              <a:defRPr sz="15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2" name="Google Shape;132;p25"/>
          <p:cNvSpPr txBox="1">
            <a:spLocks noGrp="1"/>
          </p:cNvSpPr>
          <p:nvPr>
            <p:ph type="body" idx="1"/>
          </p:nvPr>
        </p:nvSpPr>
        <p:spPr>
          <a:xfrm>
            <a:off x="269876" y="1095544"/>
            <a:ext cx="8586787" cy="3537178"/>
          </a:xfrm>
          <a:prstGeom prst="rect">
            <a:avLst/>
          </a:prstGeom>
          <a:noFill/>
          <a:ln>
            <a:noFill/>
          </a:ln>
        </p:spPr>
        <p:txBody>
          <a:bodyPr spcFirstLastPara="1" wrap="square" lIns="68575" tIns="34275" rIns="68575" bIns="34275" anchor="t" anchorCtr="0">
            <a:normAutofit/>
          </a:bodyPr>
          <a:lstStyle>
            <a:lvl1pPr marL="457200" marR="0" lvl="0" indent="-279400" algn="l" rtl="0">
              <a:lnSpc>
                <a:spcPct val="110000"/>
              </a:lnSpc>
              <a:spcBef>
                <a:spcPts val="1100"/>
              </a:spcBef>
              <a:spcAft>
                <a:spcPts val="0"/>
              </a:spcAft>
              <a:buClr>
                <a:schemeClr val="dk1"/>
              </a:buClr>
              <a:buSzPts val="800"/>
              <a:buFont typeface="Century Gothic"/>
              <a:buChar char="•"/>
              <a:defRPr sz="1000" b="0" i="0" u="none" strike="noStrike" cap="none">
                <a:solidFill>
                  <a:schemeClr val="dk1"/>
                </a:solidFill>
                <a:latin typeface="Century Gothic"/>
                <a:ea typeface="Century Gothic"/>
                <a:cs typeface="Century Gothic"/>
                <a:sym typeface="Century Gothic"/>
              </a:defRPr>
            </a:lvl1pPr>
            <a:lvl2pPr marL="914400" marR="0" lvl="1" indent="-279400" algn="l" rtl="0">
              <a:lnSpc>
                <a:spcPct val="110000"/>
              </a:lnSpc>
              <a:spcBef>
                <a:spcPts val="1100"/>
              </a:spcBef>
              <a:spcAft>
                <a:spcPts val="0"/>
              </a:spcAft>
              <a:buClr>
                <a:schemeClr val="dk1"/>
              </a:buClr>
              <a:buSzPts val="8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28600" algn="l" rtl="0">
              <a:lnSpc>
                <a:spcPct val="110000"/>
              </a:lnSpc>
              <a:spcBef>
                <a:spcPts val="11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1828800" marR="0" lvl="3" indent="-228600" algn="l" rtl="0">
              <a:lnSpc>
                <a:spcPct val="110000"/>
              </a:lnSpc>
              <a:spcBef>
                <a:spcPts val="11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2286000" marR="0" lvl="4" indent="-228600" algn="l" rtl="0">
              <a:lnSpc>
                <a:spcPct val="110000"/>
              </a:lnSpc>
              <a:spcBef>
                <a:spcPts val="11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3" name="Google Shape;133;p25"/>
          <p:cNvSpPr txBox="1">
            <a:spLocks noGrp="1"/>
          </p:cNvSpPr>
          <p:nvPr>
            <p:ph type="sldNum" idx="12"/>
          </p:nvPr>
        </p:nvSpPr>
        <p:spPr>
          <a:xfrm>
            <a:off x="6457950" y="4770736"/>
            <a:ext cx="2398712" cy="180028"/>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600" b="1" i="0" u="none" strike="noStrike" cap="none">
                <a:solidFill>
                  <a:schemeClr val="dk1"/>
                </a:solidFill>
                <a:latin typeface="Century Gothic"/>
                <a:ea typeface="Century Gothic"/>
                <a:cs typeface="Century Gothic"/>
                <a:sym typeface="Century Gothic"/>
              </a:defRPr>
            </a:lvl1pPr>
            <a:lvl2pPr marL="0" marR="0" lvl="1" indent="0" algn="r" rtl="0">
              <a:spcBef>
                <a:spcPts val="0"/>
              </a:spcBef>
              <a:buNone/>
              <a:defRPr sz="600" b="1" i="0" u="none" strike="noStrike" cap="none">
                <a:solidFill>
                  <a:schemeClr val="dk1"/>
                </a:solidFill>
                <a:latin typeface="Century Gothic"/>
                <a:ea typeface="Century Gothic"/>
                <a:cs typeface="Century Gothic"/>
                <a:sym typeface="Century Gothic"/>
              </a:defRPr>
            </a:lvl2pPr>
            <a:lvl3pPr marL="0" marR="0" lvl="2" indent="0" algn="r" rtl="0">
              <a:spcBef>
                <a:spcPts val="0"/>
              </a:spcBef>
              <a:buNone/>
              <a:defRPr sz="600" b="1" i="0" u="none" strike="noStrike" cap="none">
                <a:solidFill>
                  <a:schemeClr val="dk1"/>
                </a:solidFill>
                <a:latin typeface="Century Gothic"/>
                <a:ea typeface="Century Gothic"/>
                <a:cs typeface="Century Gothic"/>
                <a:sym typeface="Century Gothic"/>
              </a:defRPr>
            </a:lvl3pPr>
            <a:lvl4pPr marL="0" marR="0" lvl="3" indent="0" algn="r" rtl="0">
              <a:spcBef>
                <a:spcPts val="0"/>
              </a:spcBef>
              <a:buNone/>
              <a:defRPr sz="600" b="1" i="0" u="none" strike="noStrike" cap="none">
                <a:solidFill>
                  <a:schemeClr val="dk1"/>
                </a:solidFill>
                <a:latin typeface="Century Gothic"/>
                <a:ea typeface="Century Gothic"/>
                <a:cs typeface="Century Gothic"/>
                <a:sym typeface="Century Gothic"/>
              </a:defRPr>
            </a:lvl4pPr>
            <a:lvl5pPr marL="0" marR="0" lvl="4" indent="0" algn="r" rtl="0">
              <a:spcBef>
                <a:spcPts val="0"/>
              </a:spcBef>
              <a:buNone/>
              <a:defRPr sz="600" b="1" i="0" u="none" strike="noStrike" cap="none">
                <a:solidFill>
                  <a:schemeClr val="dk1"/>
                </a:solidFill>
                <a:latin typeface="Century Gothic"/>
                <a:ea typeface="Century Gothic"/>
                <a:cs typeface="Century Gothic"/>
                <a:sym typeface="Century Gothic"/>
              </a:defRPr>
            </a:lvl5pPr>
            <a:lvl6pPr marL="0" marR="0" lvl="5" indent="0" algn="r" rtl="0">
              <a:spcBef>
                <a:spcPts val="0"/>
              </a:spcBef>
              <a:buNone/>
              <a:defRPr sz="600" b="1" i="0" u="none" strike="noStrike" cap="none">
                <a:solidFill>
                  <a:schemeClr val="dk1"/>
                </a:solidFill>
                <a:latin typeface="Century Gothic"/>
                <a:ea typeface="Century Gothic"/>
                <a:cs typeface="Century Gothic"/>
                <a:sym typeface="Century Gothic"/>
              </a:defRPr>
            </a:lvl6pPr>
            <a:lvl7pPr marL="0" marR="0" lvl="6" indent="0" algn="r" rtl="0">
              <a:spcBef>
                <a:spcPts val="0"/>
              </a:spcBef>
              <a:buNone/>
              <a:defRPr sz="600" b="1" i="0" u="none" strike="noStrike" cap="none">
                <a:solidFill>
                  <a:schemeClr val="dk1"/>
                </a:solidFill>
                <a:latin typeface="Century Gothic"/>
                <a:ea typeface="Century Gothic"/>
                <a:cs typeface="Century Gothic"/>
                <a:sym typeface="Century Gothic"/>
              </a:defRPr>
            </a:lvl7pPr>
            <a:lvl8pPr marL="0" marR="0" lvl="7" indent="0" algn="r" rtl="0">
              <a:spcBef>
                <a:spcPts val="0"/>
              </a:spcBef>
              <a:buNone/>
              <a:defRPr sz="600" b="1" i="0" u="none" strike="noStrike" cap="none">
                <a:solidFill>
                  <a:schemeClr val="dk1"/>
                </a:solidFill>
                <a:latin typeface="Century Gothic"/>
                <a:ea typeface="Century Gothic"/>
                <a:cs typeface="Century Gothic"/>
                <a:sym typeface="Century Gothic"/>
              </a:defRPr>
            </a:lvl8pPr>
            <a:lvl9pPr marL="0" marR="0" lvl="8" indent="0" algn="r" rtl="0">
              <a:spcBef>
                <a:spcPts val="0"/>
              </a:spcBef>
              <a:buNone/>
              <a:defRPr sz="600" b="1"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
        <p:nvSpPr>
          <p:cNvPr id="134" name="Google Shape;134;p25"/>
          <p:cNvSpPr txBox="1">
            <a:spLocks noGrp="1"/>
          </p:cNvSpPr>
          <p:nvPr>
            <p:ph type="ftr" idx="11"/>
          </p:nvPr>
        </p:nvSpPr>
        <p:spPr>
          <a:xfrm>
            <a:off x="269875" y="4770736"/>
            <a:ext cx="5845175" cy="180028"/>
          </a:xfrm>
          <a:prstGeom prst="rect">
            <a:avLst/>
          </a:prstGeom>
          <a:noFill/>
          <a:ln>
            <a:noFill/>
          </a:ln>
        </p:spPr>
        <p:txBody>
          <a:bodyPr spcFirstLastPara="1" wrap="square" lIns="0" tIns="34275" rIns="68575" bIns="34275" anchor="t" anchorCtr="0">
            <a:noAutofit/>
          </a:bodyPr>
          <a:lstStyle>
            <a:lvl1pPr marR="0" lvl="0" algn="l" rtl="0">
              <a:spcBef>
                <a:spcPts val="0"/>
              </a:spcBef>
              <a:spcAft>
                <a:spcPts val="0"/>
              </a:spcAft>
              <a:buSzPts val="1100"/>
              <a:buNone/>
              <a:defRPr sz="600" b="1"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35" name="Google Shape;135;p25"/>
          <p:cNvCxnSpPr/>
          <p:nvPr/>
        </p:nvCxnSpPr>
        <p:spPr>
          <a:xfrm rot="10800000">
            <a:off x="989806" y="5145498"/>
            <a:ext cx="0" cy="288803"/>
          </a:xfrm>
          <a:prstGeom prst="straightConnector1">
            <a:avLst/>
          </a:prstGeom>
          <a:noFill/>
          <a:ln w="38100" cap="flat" cmpd="sng">
            <a:solidFill>
              <a:schemeClr val="dk1"/>
            </a:solidFill>
            <a:prstDash val="solid"/>
            <a:miter lim="800000"/>
            <a:headEnd type="none" w="sm" len="sm"/>
            <a:tailEnd type="triangle" w="med" len="med"/>
          </a:ln>
        </p:spPr>
      </p:cxnSp>
      <p:sp>
        <p:nvSpPr>
          <p:cNvPr id="136" name="Google Shape;136;p25"/>
          <p:cNvSpPr/>
          <p:nvPr/>
        </p:nvSpPr>
        <p:spPr>
          <a:xfrm>
            <a:off x="269876" y="5367281"/>
            <a:ext cx="2070100" cy="481157"/>
          </a:xfrm>
          <a:prstGeom prst="snip1Rect">
            <a:avLst>
              <a:gd name="adj" fmla="val 18798"/>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800" b="0" i="0" u="none" strike="noStrike" cap="none">
                <a:solidFill>
                  <a:schemeClr val="lt1"/>
                </a:solidFill>
                <a:latin typeface="Century Gothic"/>
                <a:ea typeface="Century Gothic"/>
                <a:cs typeface="Century Gothic"/>
                <a:sym typeface="Century Gothic"/>
              </a:rPr>
              <a:t>Remember to change the footer – go to insert/header and footer, change the text and apply to all slides</a:t>
            </a:r>
            <a:endParaRPr sz="800">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 id="2147483709" r:id="rId40"/>
    <p:sldLayoutId id="2147483710" r:id="rId41"/>
    <p:sldLayoutId id="2147483711" r:id="rId42"/>
    <p:sldLayoutId id="2147483712" r:id="rId43"/>
    <p:sldLayoutId id="2147483713" r:id="rId44"/>
    <p:sldLayoutId id="2147483714" r:id="rId45"/>
    <p:sldLayoutId id="2147483715" r:id="rId46"/>
    <p:sldLayoutId id="2147483716" r:id="rId47"/>
    <p:sldLayoutId id="2147483717"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726" r:id="rId57"/>
    <p:sldLayoutId id="2147483727" r:id="rId58"/>
    <p:sldLayoutId id="2147483728" r:id="rId59"/>
    <p:sldLayoutId id="2147483729" r:id="rId60"/>
    <p:sldLayoutId id="2147483730" r:id="rId61"/>
    <p:sldLayoutId id="2147483731" r:id="rId62"/>
    <p:sldLayoutId id="2147483732" r:id="rId63"/>
    <p:sldLayoutId id="2147483733" r:id="rId64"/>
    <p:sldLayoutId id="2147483734" r:id="rId65"/>
    <p:sldLayoutId id="2147483735" r:id="rId66"/>
    <p:sldLayoutId id="2147483736" r:id="rId67"/>
    <p:sldLayoutId id="2147483737" r:id="rId68"/>
    <p:sldLayoutId id="2147483738" r:id="rId69"/>
    <p:sldLayoutId id="2147483739" r:id="rId70"/>
    <p:sldLayoutId id="2147483740" r:id="rId71"/>
    <p:sldLayoutId id="2147483741" r:id="rId7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5">
          <p15:clr>
            <a:srgbClr val="F26B43"/>
          </p15:clr>
        </p15:guide>
        <p15:guide id="2" pos="8369">
          <p15:clr>
            <a:srgbClr val="F26B43"/>
          </p15:clr>
        </p15:guide>
        <p15:guide id="3" orient="horz" pos="4590">
          <p15:clr>
            <a:srgbClr val="F26B43"/>
          </p15:clr>
        </p15:guide>
        <p15:guide id="4" pos="850">
          <p15:clr>
            <a:srgbClr val="F26B43"/>
          </p15:clr>
        </p15:guide>
        <p15:guide id="5" pos="935">
          <p15:clr>
            <a:srgbClr val="F26B43"/>
          </p15:clr>
        </p15:guide>
        <p15:guide id="6" pos="1513">
          <p15:clr>
            <a:srgbClr val="F26B43"/>
          </p15:clr>
        </p15:guide>
        <p15:guide id="7" pos="1615">
          <p15:clr>
            <a:srgbClr val="F26B43"/>
          </p15:clr>
        </p15:guide>
        <p15:guide id="8" pos="2211">
          <p15:clr>
            <a:srgbClr val="F26B43"/>
          </p15:clr>
        </p15:guide>
        <p15:guide id="9" pos="2296">
          <p15:clr>
            <a:srgbClr val="F26B43"/>
          </p15:clr>
        </p15:guide>
        <p15:guide id="10" pos="2891">
          <p15:clr>
            <a:srgbClr val="F26B43"/>
          </p15:clr>
        </p15:guide>
        <p15:guide id="11" pos="2976">
          <p15:clr>
            <a:srgbClr val="F26B43"/>
          </p15:clr>
        </p15:guide>
        <p15:guide id="12" pos="3554">
          <p15:clr>
            <a:srgbClr val="F26B43"/>
          </p15:clr>
        </p15:guide>
        <p15:guide id="13" pos="3656">
          <p15:clr>
            <a:srgbClr val="F26B43"/>
          </p15:clr>
        </p15:guide>
        <p15:guide id="14" pos="4252">
          <p15:clr>
            <a:srgbClr val="F26B43"/>
          </p15:clr>
        </p15:guide>
        <p15:guide id="15" pos="4337">
          <p15:clr>
            <a:srgbClr val="F26B43"/>
          </p15:clr>
        </p15:guide>
        <p15:guide id="16" pos="4932">
          <p15:clr>
            <a:srgbClr val="F26B43"/>
          </p15:clr>
        </p15:guide>
        <p15:guide id="17" pos="5017">
          <p15:clr>
            <a:srgbClr val="F26B43"/>
          </p15:clr>
        </p15:guide>
        <p15:guide id="18" pos="5613">
          <p15:clr>
            <a:srgbClr val="F26B43"/>
          </p15:clr>
        </p15:guide>
        <p15:guide id="19" pos="5698">
          <p15:clr>
            <a:srgbClr val="F26B43"/>
          </p15:clr>
        </p15:guide>
        <p15:guide id="20" pos="6276">
          <p15:clr>
            <a:srgbClr val="F26B43"/>
          </p15:clr>
        </p15:guide>
        <p15:guide id="21" pos="6378">
          <p15:clr>
            <a:srgbClr val="F26B43"/>
          </p15:clr>
        </p15:guide>
        <p15:guide id="22" pos="6973">
          <p15:clr>
            <a:srgbClr val="F26B43"/>
          </p15:clr>
        </p15:guide>
        <p15:guide id="23" pos="7058">
          <p15:clr>
            <a:srgbClr val="F26B43"/>
          </p15:clr>
        </p15:guide>
        <p15:guide id="24" pos="7654">
          <p15:clr>
            <a:srgbClr val="F26B43"/>
          </p15:clr>
        </p15:guide>
        <p15:guide id="25" pos="7739">
          <p15:clr>
            <a:srgbClr val="F26B43"/>
          </p15:clr>
        </p15:guide>
        <p15:guide id="26" orient="horz" pos="422">
          <p15:clr>
            <a:srgbClr val="F26B43"/>
          </p15:clr>
        </p15:guide>
        <p15:guide id="27" orient="horz" pos="103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269875" y="285001"/>
            <a:ext cx="7830344" cy="412061"/>
          </a:xfrm>
          <a:prstGeom prst="rect">
            <a:avLst/>
          </a:prstGeom>
          <a:noFill/>
          <a:ln>
            <a:noFill/>
          </a:ln>
        </p:spPr>
        <p:txBody>
          <a:bodyPr spcFirstLastPara="1" wrap="square" lIns="0" tIns="0" rIns="91425" bIns="45700" anchor="t" anchorCtr="0">
            <a:noAutofit/>
          </a:bodyPr>
          <a:lstStyle>
            <a:lvl1pPr marR="0" lvl="0" algn="l" rtl="0">
              <a:lnSpc>
                <a:spcPct val="90000"/>
              </a:lnSpc>
              <a:spcBef>
                <a:spcPts val="0"/>
              </a:spcBef>
              <a:spcAft>
                <a:spcPts val="0"/>
              </a:spcAft>
              <a:buClr>
                <a:schemeClr val="dk1"/>
              </a:buClr>
              <a:buSzPts val="2000"/>
              <a:buFont typeface="Century Gothic"/>
              <a:buNone/>
              <a:defRPr sz="2000" b="1"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269876" y="1095544"/>
            <a:ext cx="8586787" cy="3537179"/>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10000"/>
              </a:lnSpc>
              <a:spcBef>
                <a:spcPts val="1400"/>
              </a:spcBef>
              <a:spcAft>
                <a:spcPts val="0"/>
              </a:spcAft>
              <a:buClr>
                <a:schemeClr val="dk1"/>
              </a:buClr>
              <a:buSzPts val="1133"/>
              <a:buFont typeface="Century Gothic"/>
              <a:buNone/>
              <a:defRPr sz="1333" b="0" i="0" u="none" strike="noStrike" cap="none">
                <a:solidFill>
                  <a:schemeClr val="dk1"/>
                </a:solidFill>
                <a:latin typeface="Century Gothic"/>
                <a:ea typeface="Century Gothic"/>
                <a:cs typeface="Century Gothic"/>
                <a:sym typeface="Century Gothic"/>
              </a:defRPr>
            </a:lvl1pPr>
            <a:lvl2pPr marL="914400" marR="0" lvl="1" indent="-228600" algn="l" rtl="0">
              <a:lnSpc>
                <a:spcPct val="110000"/>
              </a:lnSpc>
              <a:spcBef>
                <a:spcPts val="1400"/>
              </a:spcBef>
              <a:spcAft>
                <a:spcPts val="0"/>
              </a:spcAft>
              <a:buClr>
                <a:schemeClr val="dk1"/>
              </a:buClr>
              <a:buSzPts val="1133"/>
              <a:buFont typeface="Century Gothic"/>
              <a:buNone/>
              <a:defRPr sz="1333" b="0" i="0" u="none" strike="noStrike" cap="none">
                <a:solidFill>
                  <a:schemeClr val="dk1"/>
                </a:solidFill>
                <a:latin typeface="Century Gothic"/>
                <a:ea typeface="Century Gothic"/>
                <a:cs typeface="Century Gothic"/>
                <a:sym typeface="Century Gothic"/>
              </a:defRPr>
            </a:lvl2pPr>
            <a:lvl3pPr marL="1371600" marR="0" lvl="2" indent="-228600" algn="l" rtl="0">
              <a:lnSpc>
                <a:spcPct val="110000"/>
              </a:lnSpc>
              <a:spcBef>
                <a:spcPts val="1400"/>
              </a:spcBef>
              <a:spcAft>
                <a:spcPts val="0"/>
              </a:spcAft>
              <a:buClr>
                <a:schemeClr val="dk1"/>
              </a:buClr>
              <a:buSzPts val="1333"/>
              <a:buFont typeface="Arial"/>
              <a:buNone/>
              <a:defRPr sz="1333" b="0" i="0" u="none" strike="noStrike" cap="none">
                <a:solidFill>
                  <a:schemeClr val="dk1"/>
                </a:solidFill>
                <a:latin typeface="Century Gothic"/>
                <a:ea typeface="Century Gothic"/>
                <a:cs typeface="Century Gothic"/>
                <a:sym typeface="Century Gothic"/>
              </a:defRPr>
            </a:lvl3pPr>
            <a:lvl4pPr marL="1828800" marR="0" lvl="3" indent="-228600" algn="l" rtl="0">
              <a:lnSpc>
                <a:spcPct val="110000"/>
              </a:lnSpc>
              <a:spcBef>
                <a:spcPts val="1400"/>
              </a:spcBef>
              <a:spcAft>
                <a:spcPts val="0"/>
              </a:spcAft>
              <a:buClr>
                <a:schemeClr val="dk1"/>
              </a:buClr>
              <a:buSzPts val="1333"/>
              <a:buFont typeface="Arial"/>
              <a:buNone/>
              <a:defRPr sz="1333" b="0" i="0" u="none" strike="noStrike" cap="none">
                <a:solidFill>
                  <a:schemeClr val="dk1"/>
                </a:solidFill>
                <a:latin typeface="Century Gothic"/>
                <a:ea typeface="Century Gothic"/>
                <a:cs typeface="Century Gothic"/>
                <a:sym typeface="Century Gothic"/>
              </a:defRPr>
            </a:lvl4pPr>
            <a:lvl5pPr marL="2286000" marR="0" lvl="4" indent="-228600" algn="l" rtl="0">
              <a:lnSpc>
                <a:spcPct val="110000"/>
              </a:lnSpc>
              <a:spcBef>
                <a:spcPts val="1400"/>
              </a:spcBef>
              <a:spcAft>
                <a:spcPts val="0"/>
              </a:spcAft>
              <a:buClr>
                <a:schemeClr val="dk1"/>
              </a:buClr>
              <a:buSzPts val="1333"/>
              <a:buFont typeface="Arial"/>
              <a:buNone/>
              <a:defRPr sz="1333"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4"/>
          <p:cNvSpPr txBox="1">
            <a:spLocks noGrp="1"/>
          </p:cNvSpPr>
          <p:nvPr>
            <p:ph type="sldNum" idx="12"/>
          </p:nvPr>
        </p:nvSpPr>
        <p:spPr>
          <a:xfrm>
            <a:off x="6457951" y="4770736"/>
            <a:ext cx="2398712" cy="180028"/>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600" b="1"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a:p>
        </p:txBody>
      </p:sp>
      <p:sp>
        <p:nvSpPr>
          <p:cNvPr id="13" name="Google Shape;13;p14"/>
          <p:cNvSpPr txBox="1">
            <a:spLocks noGrp="1"/>
          </p:cNvSpPr>
          <p:nvPr>
            <p:ph type="ftr" idx="11"/>
          </p:nvPr>
        </p:nvSpPr>
        <p:spPr>
          <a:xfrm>
            <a:off x="269875" y="4770736"/>
            <a:ext cx="5845175" cy="180028"/>
          </a:xfrm>
          <a:prstGeom prst="rect">
            <a:avLst/>
          </a:prstGeom>
          <a:noFill/>
          <a:ln>
            <a:noFill/>
          </a:ln>
        </p:spPr>
        <p:txBody>
          <a:bodyPr spcFirstLastPara="1" wrap="square" lIns="0"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600" b="1"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65098435"/>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4" r:id="rId39"/>
    <p:sldLayoutId id="2147483785" r:id="rId40"/>
    <p:sldLayoutId id="2147483786" r:id="rId41"/>
    <p:sldLayoutId id="2147483787" r:id="rId42"/>
    <p:sldLayoutId id="2147483788" r:id="rId43"/>
    <p:sldLayoutId id="2147483789" r:id="rId44"/>
    <p:sldLayoutId id="2147483790" r:id="rId45"/>
    <p:sldLayoutId id="2147483791" r:id="rId46"/>
    <p:sldLayoutId id="2147483792" r:id="rId47"/>
    <p:sldLayoutId id="2147483793" r:id="rId48"/>
    <p:sldLayoutId id="2147483794" r:id="rId49"/>
    <p:sldLayoutId id="2147483795" r:id="rId50"/>
    <p:sldLayoutId id="2147483796" r:id="rId51"/>
    <p:sldLayoutId id="2147483797" r:id="rId52"/>
    <p:sldLayoutId id="2147483798" r:id="rId53"/>
    <p:sldLayoutId id="2147483799" r:id="rId54"/>
    <p:sldLayoutId id="2147483800" r:id="rId55"/>
    <p:sldLayoutId id="2147483801" r:id="rId56"/>
    <p:sldLayoutId id="2147483802" r:id="rId57"/>
    <p:sldLayoutId id="2147483803" r:id="rId58"/>
    <p:sldLayoutId id="2147483804" r:id="rId59"/>
    <p:sldLayoutId id="2147483805" r:id="rId60"/>
    <p:sldLayoutId id="2147483806" r:id="rId61"/>
    <p:sldLayoutId id="2147483807" r:id="rId62"/>
    <p:sldLayoutId id="2147483808" r:id="rId63"/>
    <p:sldLayoutId id="2147483809" r:id="rId64"/>
    <p:sldLayoutId id="2147483810" r:id="rId65"/>
    <p:sldLayoutId id="2147483811" r:id="rId66"/>
    <p:sldLayoutId id="2147483812" r:id="rId67"/>
    <p:sldLayoutId id="2147483813" r:id="rId68"/>
    <p:sldLayoutId id="2147483814" r:id="rId69"/>
    <p:sldLayoutId id="2147483815" r:id="rId70"/>
    <p:sldLayoutId id="2147483816" r:id="rId71"/>
    <p:sldLayoutId id="2147483817" r:id="rId72"/>
    <p:sldLayoutId id="2147483818" r:id="rId73"/>
    <p:sldLayoutId id="2147483819" r:id="rId74"/>
    <p:sldLayoutId id="2147483820" r:id="rId75"/>
    <p:sldLayoutId id="2147483821" r:id="rId76"/>
    <p:sldLayoutId id="2147483822" r:id="rId77"/>
    <p:sldLayoutId id="2147483823" r:id="rId78"/>
    <p:sldLayoutId id="2147483824" r:id="rId79"/>
    <p:sldLayoutId id="2147483825" r:id="rId80"/>
    <p:sldLayoutId id="2147483826" r:id="rId81"/>
    <p:sldLayoutId id="2147483827" r:id="rId82"/>
    <p:sldLayoutId id="2147483828" r:id="rId83"/>
    <p:sldLayoutId id="2147483829" r:id="rId84"/>
    <p:sldLayoutId id="2147483830" r:id="rId85"/>
    <p:sldLayoutId id="2147483831" r:id="rId86"/>
    <p:sldLayoutId id="2147483832" r:id="rId87"/>
    <p:sldLayoutId id="2147483833" r:id="rId88"/>
    <p:sldLayoutId id="2147483834" r:id="rId89"/>
    <p:sldLayoutId id="2147483835" r:id="rId90"/>
    <p:sldLayoutId id="2147483836" r:id="rId91"/>
    <p:sldLayoutId id="2147483837" r:id="rId92"/>
    <p:sldLayoutId id="2147483838" r:id="rId93"/>
    <p:sldLayoutId id="2147483839" r:id="rId94"/>
    <p:sldLayoutId id="2147483840" r:id="rId95"/>
    <p:sldLayoutId id="2147483841" r:id="rId96"/>
    <p:sldLayoutId id="2147483842" r:id="rId97"/>
    <p:sldLayoutId id="2147483843" r:id="rId98"/>
    <p:sldLayoutId id="2147483844" r:id="rId99"/>
    <p:sldLayoutId id="2147483845" r:id="rId100"/>
    <p:sldLayoutId id="2147483846" r:id="rId101"/>
    <p:sldLayoutId id="2147483847" r:id="rId102"/>
    <p:sldLayoutId id="2147483848" r:id="rId103"/>
    <p:sldLayoutId id="2147483849" r:id="rId104"/>
    <p:sldLayoutId id="2147483850" r:id="rId105"/>
    <p:sldLayoutId id="2147483851" r:id="rId106"/>
    <p:sldLayoutId id="2147483852" r:id="rId107"/>
    <p:sldLayoutId id="2147483853" r:id="rId10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40">
          <p15:clr>
            <a:srgbClr val="F26B43"/>
          </p15:clr>
        </p15:guide>
        <p15:guide id="2" pos="11158">
          <p15:clr>
            <a:srgbClr val="F26B43"/>
          </p15:clr>
        </p15:guide>
        <p15:guide id="3" orient="horz" pos="6120">
          <p15:clr>
            <a:srgbClr val="F26B43"/>
          </p15:clr>
        </p15:guide>
        <p15:guide id="4" pos="1133">
          <p15:clr>
            <a:srgbClr val="F26B43"/>
          </p15:clr>
        </p15:guide>
        <p15:guide id="5" pos="1247">
          <p15:clr>
            <a:srgbClr val="F26B43"/>
          </p15:clr>
        </p15:guide>
        <p15:guide id="6" pos="2018">
          <p15:clr>
            <a:srgbClr val="F26B43"/>
          </p15:clr>
        </p15:guide>
        <p15:guide id="7" pos="2154">
          <p15:clr>
            <a:srgbClr val="F26B43"/>
          </p15:clr>
        </p15:guide>
        <p15:guide id="8" pos="2948">
          <p15:clr>
            <a:srgbClr val="F26B43"/>
          </p15:clr>
        </p15:guide>
        <p15:guide id="9" pos="3061">
          <p15:clr>
            <a:srgbClr val="F26B43"/>
          </p15:clr>
        </p15:guide>
        <p15:guide id="10" pos="3855">
          <p15:clr>
            <a:srgbClr val="F26B43"/>
          </p15:clr>
        </p15:guide>
        <p15:guide id="11" pos="3968">
          <p15:clr>
            <a:srgbClr val="F26B43"/>
          </p15:clr>
        </p15:guide>
        <p15:guide id="12" pos="4739">
          <p15:clr>
            <a:srgbClr val="F26B43"/>
          </p15:clr>
        </p15:guide>
        <p15:guide id="13" pos="4875">
          <p15:clr>
            <a:srgbClr val="F26B43"/>
          </p15:clr>
        </p15:guide>
        <p15:guide id="14" pos="5669">
          <p15:clr>
            <a:srgbClr val="F26B43"/>
          </p15:clr>
        </p15:guide>
        <p15:guide id="15" pos="5783">
          <p15:clr>
            <a:srgbClr val="F26B43"/>
          </p15:clr>
        </p15:guide>
        <p15:guide id="16" pos="6576">
          <p15:clr>
            <a:srgbClr val="F26B43"/>
          </p15:clr>
        </p15:guide>
        <p15:guide id="17" pos="6690">
          <p15:clr>
            <a:srgbClr val="F26B43"/>
          </p15:clr>
        </p15:guide>
        <p15:guide id="18" pos="7484">
          <p15:clr>
            <a:srgbClr val="F26B43"/>
          </p15:clr>
        </p15:guide>
        <p15:guide id="19" pos="7597">
          <p15:clr>
            <a:srgbClr val="F26B43"/>
          </p15:clr>
        </p15:guide>
        <p15:guide id="20" pos="8368">
          <p15:clr>
            <a:srgbClr val="F26B43"/>
          </p15:clr>
        </p15:guide>
        <p15:guide id="21" pos="8504">
          <p15:clr>
            <a:srgbClr val="F26B43"/>
          </p15:clr>
        </p15:guide>
        <p15:guide id="22" pos="9298">
          <p15:clr>
            <a:srgbClr val="F26B43"/>
          </p15:clr>
        </p15:guide>
        <p15:guide id="23" pos="9411">
          <p15:clr>
            <a:srgbClr val="F26B43"/>
          </p15:clr>
        </p15:guide>
        <p15:guide id="24" pos="10205">
          <p15:clr>
            <a:srgbClr val="F26B43"/>
          </p15:clr>
        </p15:guide>
        <p15:guide id="25" pos="10319">
          <p15:clr>
            <a:srgbClr val="F26B43"/>
          </p15:clr>
        </p15:guide>
        <p15:guide id="26" orient="horz" pos="563">
          <p15:clr>
            <a:srgbClr val="F26B43"/>
          </p15:clr>
        </p15:guide>
        <p15:guide id="27" orient="horz" pos="1380">
          <p15:clr>
            <a:srgbClr val="F26B43"/>
          </p15:clr>
        </p15:guide>
        <p15:guide id="28" orient="horz" pos="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ED1C14C-A143-42F5-B247-D0E800131009}" type="datetimeFigureOut">
              <a:rPr lang="en-US" smtClean="0"/>
              <a:t>12/8/2021</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421706719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0.xml"/><Relationship Id="rId1" Type="http://schemas.openxmlformats.org/officeDocument/2006/relationships/slideLayout" Target="../slideLayouts/slideLayout86.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2.xml"/><Relationship Id="rId1" Type="http://schemas.openxmlformats.org/officeDocument/2006/relationships/slideLayout" Target="../slideLayouts/slideLayout86.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6.xml"/><Relationship Id="rId1" Type="http://schemas.openxmlformats.org/officeDocument/2006/relationships/slideLayout" Target="../slideLayouts/slideLayout86.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0.xml"/><Relationship Id="rId1" Type="http://schemas.openxmlformats.org/officeDocument/2006/relationships/slideLayout" Target="../slideLayouts/slideLayout86.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4.xml"/><Relationship Id="rId1" Type="http://schemas.openxmlformats.org/officeDocument/2006/relationships/slideLayout" Target="../slideLayouts/slideLayout86.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orldhappiness.report/ed/2021/"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9.xml"/><Relationship Id="rId1" Type="http://schemas.openxmlformats.org/officeDocument/2006/relationships/slideLayout" Target="../slideLayouts/slideLayout86.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92.xml"/></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2.xml"/></Relationships>
</file>

<file path=ppt/slides/_rels/slide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2.xml"/></Relationships>
</file>

<file path=ppt/slides/_rels/slide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2.xml"/></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92.xml"/></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92.xml"/></Relationships>
</file>

<file path=ppt/slides/_rels/slide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2.xml"/></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92.xml"/></Relationships>
</file>

<file path=ppt/slides/_rels/slide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92.xml"/></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92.xml"/></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92.xml"/></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xml"/><Relationship Id="rId1" Type="http://schemas.openxmlformats.org/officeDocument/2006/relationships/slideLayout" Target="../slideLayouts/slideLayout86.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7"/>
        <p:cNvGrpSpPr/>
        <p:nvPr/>
      </p:nvGrpSpPr>
      <p:grpSpPr>
        <a:xfrm>
          <a:off x="0" y="0"/>
          <a:ext cx="0" cy="0"/>
          <a:chOff x="0" y="0"/>
          <a:chExt cx="0" cy="0"/>
        </a:xfrm>
      </p:grpSpPr>
      <p:sp>
        <p:nvSpPr>
          <p:cNvPr id="968" name="Google Shape;968;p98"/>
          <p:cNvSpPr/>
          <p:nvPr/>
        </p:nvSpPr>
        <p:spPr>
          <a:xfrm>
            <a:off x="0" y="0"/>
            <a:ext cx="9144000" cy="5143500"/>
          </a:xfrm>
          <a:prstGeom prst="rect">
            <a:avLst/>
          </a:prstGeom>
          <a:solidFill>
            <a:srgbClr val="FFFFFF">
              <a:alpha val="575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8"/>
          <p:cNvSpPr txBox="1">
            <a:spLocks noGrp="1"/>
          </p:cNvSpPr>
          <p:nvPr>
            <p:ph type="ctrTitle"/>
          </p:nvPr>
        </p:nvSpPr>
        <p:spPr>
          <a:xfrm>
            <a:off x="510450" y="1267375"/>
            <a:ext cx="8123100" cy="1588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solidFill>
                  <a:srgbClr val="2B0030"/>
                </a:solidFill>
                <a:latin typeface="Proxima Nova Extrabold"/>
                <a:ea typeface="Proxima Nova Extrabold"/>
                <a:cs typeface="Proxima Nova Extrabold"/>
                <a:sym typeface="Proxima Nova Extrabold"/>
              </a:rPr>
              <a:t>World Happiness Report</a:t>
            </a:r>
            <a:endParaRPr>
              <a:solidFill>
                <a:srgbClr val="2B0030"/>
              </a:solidFill>
              <a:latin typeface="Proxima Nova Extrabold"/>
              <a:ea typeface="Proxima Nova Extrabold"/>
              <a:cs typeface="Proxima Nova Extrabold"/>
              <a:sym typeface="Proxima Nova Extrabold"/>
            </a:endParaRPr>
          </a:p>
          <a:p>
            <a:pPr marL="0" lvl="0" indent="0" algn="l" rtl="0">
              <a:spcBef>
                <a:spcPts val="0"/>
              </a:spcBef>
              <a:spcAft>
                <a:spcPts val="0"/>
              </a:spcAft>
              <a:buNone/>
            </a:pPr>
            <a:r>
              <a:rPr lang="en-GB" sz="2411" b="1">
                <a:solidFill>
                  <a:srgbClr val="EB07AC"/>
                </a:solidFill>
              </a:rPr>
              <a:t>Analysis of trend &amp; influential factors </a:t>
            </a:r>
            <a:endParaRPr sz="2411" b="1">
              <a:solidFill>
                <a:srgbClr val="EB07AC"/>
              </a:solidFill>
            </a:endParaRPr>
          </a:p>
          <a:p>
            <a:pPr marL="0" lvl="0" indent="0" algn="l" rtl="0">
              <a:spcBef>
                <a:spcPts val="0"/>
              </a:spcBef>
              <a:spcAft>
                <a:spcPts val="0"/>
              </a:spcAft>
              <a:buNone/>
            </a:pPr>
            <a:r>
              <a:rPr lang="en-GB" sz="2411" b="1">
                <a:solidFill>
                  <a:srgbClr val="EB07AC"/>
                </a:solidFill>
              </a:rPr>
              <a:t>for next travel country recommendation</a:t>
            </a:r>
            <a:endParaRPr sz="2411" b="1">
              <a:solidFill>
                <a:srgbClr val="EB07AC"/>
              </a:solidFill>
            </a:endParaRPr>
          </a:p>
        </p:txBody>
      </p:sp>
      <p:sp>
        <p:nvSpPr>
          <p:cNvPr id="970" name="Google Shape;970;p98"/>
          <p:cNvSpPr txBox="1">
            <a:spLocks noGrp="1"/>
          </p:cNvSpPr>
          <p:nvPr>
            <p:ph type="subTitle" idx="1"/>
          </p:nvPr>
        </p:nvSpPr>
        <p:spPr>
          <a:xfrm>
            <a:off x="510450" y="4150175"/>
            <a:ext cx="8123100" cy="8202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GB" sz="2000" b="1">
                <a:solidFill>
                  <a:srgbClr val="FF6500"/>
                </a:solidFill>
              </a:rPr>
              <a:t>IE 6600- Sec 05- Project 02- Group 18</a:t>
            </a:r>
            <a:endParaRPr sz="2000" b="1">
              <a:solidFill>
                <a:srgbClr val="FF6500"/>
              </a:solidFill>
            </a:endParaRPr>
          </a:p>
          <a:p>
            <a:pPr marL="0" lvl="0" indent="0" algn="r" rtl="0">
              <a:spcBef>
                <a:spcPts val="0"/>
              </a:spcBef>
              <a:spcAft>
                <a:spcPts val="0"/>
              </a:spcAft>
              <a:buNone/>
            </a:pPr>
            <a:r>
              <a:rPr lang="en-GB" sz="2000" b="1">
                <a:solidFill>
                  <a:srgbClr val="FF6500"/>
                </a:solidFill>
              </a:rPr>
              <a:t>Yash Nema, Yanming Liu, Simran Bhatia</a:t>
            </a:r>
            <a:endParaRPr sz="2000" b="1">
              <a:solidFill>
                <a:srgbClr val="FF65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34"/>
        <p:cNvGrpSpPr/>
        <p:nvPr/>
      </p:nvGrpSpPr>
      <p:grpSpPr>
        <a:xfrm>
          <a:off x="0" y="0"/>
          <a:ext cx="0" cy="0"/>
          <a:chOff x="0" y="0"/>
          <a:chExt cx="0" cy="0"/>
        </a:xfrm>
      </p:grpSpPr>
      <p:pic>
        <p:nvPicPr>
          <p:cNvPr id="9" name="Google Shape;1014;p102">
            <a:extLst>
              <a:ext uri="{FF2B5EF4-FFF2-40B4-BE49-F238E27FC236}">
                <a16:creationId xmlns:a16="http://schemas.microsoft.com/office/drawing/2014/main" id="{8C0307D5-3C40-4FAD-9387-AA97726CE45C}"/>
              </a:ext>
            </a:extLst>
          </p:cNvPr>
          <p:cNvPicPr preferRelativeResize="0"/>
          <p:nvPr/>
        </p:nvPicPr>
        <p:blipFill>
          <a:blip r:embed="rId3">
            <a:alphaModFix/>
          </a:blip>
          <a:stretch>
            <a:fillRect/>
          </a:stretch>
        </p:blipFill>
        <p:spPr>
          <a:xfrm>
            <a:off x="24600" y="-1"/>
            <a:ext cx="9144000" cy="5951095"/>
          </a:xfrm>
          <a:prstGeom prst="rect">
            <a:avLst/>
          </a:prstGeom>
          <a:noFill/>
          <a:ln>
            <a:noFill/>
          </a:ln>
        </p:spPr>
      </p:pic>
      <p:pic>
        <p:nvPicPr>
          <p:cNvPr id="8935" name="Google Shape;8935;p756"/>
          <p:cNvPicPr preferRelativeResize="0"/>
          <p:nvPr/>
        </p:nvPicPr>
        <p:blipFill rotWithShape="1">
          <a:blip r:embed="rId4">
            <a:alphaModFix/>
          </a:blip>
          <a:srcRect l="-159" t="13124" r="13200" b="12513"/>
          <a:stretch/>
        </p:blipFill>
        <p:spPr>
          <a:xfrm flipH="1">
            <a:off x="0" y="1245"/>
            <a:ext cx="9144000" cy="5149354"/>
          </a:xfrm>
          <a:prstGeom prst="rect">
            <a:avLst/>
          </a:prstGeom>
          <a:noFill/>
          <a:ln>
            <a:noFill/>
          </a:ln>
        </p:spPr>
      </p:pic>
      <p:sp>
        <p:nvSpPr>
          <p:cNvPr id="8936" name="Google Shape;8936;p756"/>
          <p:cNvSpPr/>
          <p:nvPr/>
        </p:nvSpPr>
        <p:spPr>
          <a:xfrm rot="5400000">
            <a:off x="69454" y="-69057"/>
            <a:ext cx="2136775" cy="2275682"/>
          </a:xfrm>
          <a:prstGeom prst="rtTriangle">
            <a:avLst/>
          </a:prstGeom>
          <a:solidFill>
            <a:schemeClr val="dk1"/>
          </a:solidFill>
          <a:ln>
            <a:noFill/>
          </a:ln>
        </p:spPr>
        <p:txBody>
          <a:bodyPr spcFirstLastPara="1" wrap="square" lIns="68569" tIns="34275" rIns="68569" bIns="3427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endParaRPr kumimoji="0" sz="700" b="0" i="0" u="none" strike="noStrike" kern="0" cap="none" spc="0" normalizeH="0" baseline="0" noProof="0">
              <a:ln>
                <a:noFill/>
              </a:ln>
              <a:solidFill>
                <a:srgbClr val="FFFFFF"/>
              </a:solidFill>
              <a:effectLst/>
              <a:uLnTx/>
              <a:uFillTx/>
              <a:latin typeface="Arial"/>
              <a:cs typeface="Arial"/>
              <a:sym typeface="Arial"/>
            </a:endParaRPr>
          </a:p>
        </p:txBody>
      </p:sp>
      <p:sp>
        <p:nvSpPr>
          <p:cNvPr id="8937" name="Google Shape;8937;p756"/>
          <p:cNvSpPr txBox="1"/>
          <p:nvPr/>
        </p:nvSpPr>
        <p:spPr>
          <a:xfrm>
            <a:off x="277020" y="128985"/>
            <a:ext cx="1205707" cy="1131049"/>
          </a:xfrm>
          <a:prstGeom prst="rect">
            <a:avLst/>
          </a:prstGeom>
          <a:noFill/>
          <a:ln>
            <a:noFill/>
          </a:ln>
        </p:spPr>
        <p:txBody>
          <a:bodyPr spcFirstLastPara="1" wrap="square" lIns="68569" tIns="34275" rIns="68569" bIns="34275" anchor="t" anchorCtr="0">
            <a:spAutoFit/>
          </a:bodyPr>
          <a:lstStyle/>
          <a:p>
            <a:pPr marL="0" marR="0" lvl="0" indent="0" algn="l"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6900" b="1" i="0" u="none" strike="noStrike" kern="0" cap="none" spc="0" normalizeH="0" baseline="0" noProof="0" dirty="0">
                <a:ln>
                  <a:noFill/>
                </a:ln>
                <a:solidFill>
                  <a:srgbClr val="FFFFFF"/>
                </a:solidFill>
                <a:effectLst/>
                <a:uLnTx/>
                <a:uFillTx/>
                <a:latin typeface="Arial"/>
                <a:cs typeface="Arial"/>
                <a:sym typeface="Arial"/>
              </a:rPr>
              <a:t>3</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8939" name="Google Shape;8939;p756"/>
          <p:cNvSpPr txBox="1">
            <a:spLocks noGrp="1"/>
          </p:cNvSpPr>
          <p:nvPr>
            <p:ph type="title"/>
          </p:nvPr>
        </p:nvSpPr>
        <p:spPr>
          <a:xfrm>
            <a:off x="277020" y="2386756"/>
            <a:ext cx="4556958" cy="760593"/>
          </a:xfrm>
          <a:prstGeom prst="rect">
            <a:avLst/>
          </a:prstGeom>
          <a:noFill/>
          <a:ln>
            <a:noFill/>
          </a:ln>
        </p:spPr>
        <p:txBody>
          <a:bodyPr spcFirstLastPara="1" wrap="square" lIns="68569" tIns="34275" rIns="68569" bIns="34275" anchor="b" anchorCtr="0">
            <a:noAutofit/>
          </a:bodyPr>
          <a:lstStyle/>
          <a:p>
            <a:pPr>
              <a:buClr>
                <a:srgbClr val="2B0030"/>
              </a:buClr>
              <a:buSzPts val="3000"/>
            </a:pPr>
            <a:br>
              <a:rPr lang="en-US" b="1" dirty="0">
                <a:solidFill>
                  <a:schemeClr val="lt1"/>
                </a:solidFill>
                <a:latin typeface="Century Gothic"/>
                <a:ea typeface="Century Gothic"/>
                <a:cs typeface="Century Gothic"/>
                <a:sym typeface="Century Gothic"/>
              </a:rPr>
            </a:br>
            <a:r>
              <a:rPr lang="en-US" sz="2475" b="1" dirty="0"/>
              <a:t>Overall Trends</a:t>
            </a:r>
            <a:br>
              <a:rPr lang="en-US" dirty="0">
                <a:latin typeface="Century Gothic"/>
                <a:ea typeface="Century Gothic"/>
                <a:cs typeface="Century Gothic"/>
                <a:sym typeface="Century Gothic"/>
              </a:rPr>
            </a:br>
            <a:r>
              <a:rPr lang="en-GB" sz="2100" dirty="0">
                <a:solidFill>
                  <a:schemeClr val="tx1"/>
                </a:solidFill>
              </a:rPr>
              <a:t>Is Happiness Score changing over the years?</a:t>
            </a:r>
            <a:endParaRPr sz="2100" dirty="0">
              <a:solidFill>
                <a:schemeClr val="tx1"/>
              </a:solidFill>
            </a:endParaRPr>
          </a:p>
        </p:txBody>
      </p:sp>
    </p:spTree>
    <p:extLst>
      <p:ext uri="{BB962C8B-B14F-4D97-AF65-F5344CB8AC3E}">
        <p14:creationId xmlns:p14="http://schemas.microsoft.com/office/powerpoint/2010/main" val="3548618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028"/>
        <p:cNvGrpSpPr/>
        <p:nvPr/>
      </p:nvGrpSpPr>
      <p:grpSpPr>
        <a:xfrm>
          <a:off x="0" y="0"/>
          <a:ext cx="0" cy="0"/>
          <a:chOff x="0" y="0"/>
          <a:chExt cx="0" cy="0"/>
        </a:xfrm>
      </p:grpSpPr>
      <p:sp>
        <p:nvSpPr>
          <p:cNvPr id="1029" name="Google Shape;1029;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solidFill>
                  <a:schemeClr val="lt1"/>
                </a:solidFill>
              </a:rPr>
              <a:t>Is Happiness Score changing over the years?</a:t>
            </a:r>
            <a:endParaRPr sz="2244" dirty="0">
              <a:solidFill>
                <a:srgbClr val="B7B7B7"/>
              </a:solidFill>
            </a:endParaRPr>
          </a:p>
        </p:txBody>
      </p:sp>
      <p:pic>
        <p:nvPicPr>
          <p:cNvPr id="1030" name="Google Shape;1030;p104"/>
          <p:cNvPicPr preferRelativeResize="0"/>
          <p:nvPr/>
        </p:nvPicPr>
        <p:blipFill>
          <a:blip r:embed="rId3">
            <a:alphaModFix/>
          </a:blip>
          <a:stretch>
            <a:fillRect/>
          </a:stretch>
        </p:blipFill>
        <p:spPr>
          <a:xfrm>
            <a:off x="152400" y="2027500"/>
            <a:ext cx="8839201" cy="2347798"/>
          </a:xfrm>
          <a:prstGeom prst="rect">
            <a:avLst/>
          </a:prstGeom>
          <a:noFill/>
          <a:ln>
            <a:noFill/>
          </a:ln>
        </p:spPr>
      </p:pic>
      <p:sp>
        <p:nvSpPr>
          <p:cNvPr id="1031" name="Google Shape;1031;p104"/>
          <p:cNvSpPr txBox="1">
            <a:spLocks noGrp="1"/>
          </p:cNvSpPr>
          <p:nvPr>
            <p:ph type="title"/>
          </p:nvPr>
        </p:nvSpPr>
        <p:spPr>
          <a:xfrm>
            <a:off x="311700" y="1017725"/>
            <a:ext cx="8520600" cy="901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AutoNum type="arabicPeriod"/>
            </a:pPr>
            <a:r>
              <a:rPr lang="en-GB" sz="1400">
                <a:solidFill>
                  <a:schemeClr val="lt1"/>
                </a:solidFill>
              </a:rPr>
              <a:t>Developed regions like Europe, North Americas and Australia have higher average Happiness Scores than developing regions like Asia and Africa.</a:t>
            </a:r>
            <a:endParaRPr sz="1400">
              <a:solidFill>
                <a:schemeClr val="lt1"/>
              </a:solidFill>
            </a:endParaRPr>
          </a:p>
          <a:p>
            <a:pPr marL="457200" lvl="0" indent="-317500" algn="l" rtl="0">
              <a:spcBef>
                <a:spcPts val="0"/>
              </a:spcBef>
              <a:spcAft>
                <a:spcPts val="0"/>
              </a:spcAft>
              <a:buClr>
                <a:schemeClr val="lt1"/>
              </a:buClr>
              <a:buSzPts val="1400"/>
              <a:buAutoNum type="arabicPeriod"/>
            </a:pPr>
            <a:r>
              <a:rPr lang="en-GB" sz="1400">
                <a:solidFill>
                  <a:schemeClr val="lt1"/>
                </a:solidFill>
              </a:rPr>
              <a:t>Only European region, and Eastern Asia sees a rise in YoY Happiness score.</a:t>
            </a:r>
            <a:endParaRPr sz="1400">
              <a:solidFill>
                <a:schemeClr val="lt1"/>
              </a:solidFill>
            </a:endParaRPr>
          </a:p>
        </p:txBody>
      </p:sp>
      <p:sp>
        <p:nvSpPr>
          <p:cNvPr id="1032" name="Google Shape;1032;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11</a:t>
            </a:fld>
            <a:endParaRPr>
              <a:solidFill>
                <a:schemeClr val="lt1"/>
              </a:solidFill>
            </a:endParaRPr>
          </a:p>
        </p:txBody>
      </p:sp>
      <p:sp>
        <p:nvSpPr>
          <p:cNvPr id="1033" name="Google Shape;1033;p104"/>
          <p:cNvSpPr txBox="1"/>
          <p:nvPr/>
        </p:nvSpPr>
        <p:spPr>
          <a:xfrm>
            <a:off x="4737325" y="4682725"/>
            <a:ext cx="3537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900">
                <a:solidFill>
                  <a:schemeClr val="lt1"/>
                </a:solidFill>
                <a:latin typeface="Proxima Nova"/>
                <a:ea typeface="Proxima Nova"/>
                <a:cs typeface="Proxima Nova"/>
                <a:sym typeface="Proxima Nova"/>
              </a:rPr>
              <a:t>Data Source: World Happiness Report</a:t>
            </a:r>
            <a:endParaRPr sz="900">
              <a:solidFill>
                <a:schemeClr val="lt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34"/>
        <p:cNvGrpSpPr/>
        <p:nvPr/>
      </p:nvGrpSpPr>
      <p:grpSpPr>
        <a:xfrm>
          <a:off x="0" y="0"/>
          <a:ext cx="0" cy="0"/>
          <a:chOff x="0" y="0"/>
          <a:chExt cx="0" cy="0"/>
        </a:xfrm>
      </p:grpSpPr>
      <p:pic>
        <p:nvPicPr>
          <p:cNvPr id="9" name="Google Shape;1014;p102">
            <a:extLst>
              <a:ext uri="{FF2B5EF4-FFF2-40B4-BE49-F238E27FC236}">
                <a16:creationId xmlns:a16="http://schemas.microsoft.com/office/drawing/2014/main" id="{8C0307D5-3C40-4FAD-9387-AA97726CE45C}"/>
              </a:ext>
            </a:extLst>
          </p:cNvPr>
          <p:cNvPicPr preferRelativeResize="0"/>
          <p:nvPr/>
        </p:nvPicPr>
        <p:blipFill>
          <a:blip r:embed="rId3">
            <a:alphaModFix/>
          </a:blip>
          <a:stretch>
            <a:fillRect/>
          </a:stretch>
        </p:blipFill>
        <p:spPr>
          <a:xfrm>
            <a:off x="24600" y="-1"/>
            <a:ext cx="9144000" cy="5951095"/>
          </a:xfrm>
          <a:prstGeom prst="rect">
            <a:avLst/>
          </a:prstGeom>
          <a:noFill/>
          <a:ln>
            <a:noFill/>
          </a:ln>
        </p:spPr>
      </p:pic>
      <p:pic>
        <p:nvPicPr>
          <p:cNvPr id="8935" name="Google Shape;8935;p756"/>
          <p:cNvPicPr preferRelativeResize="0"/>
          <p:nvPr/>
        </p:nvPicPr>
        <p:blipFill rotWithShape="1">
          <a:blip r:embed="rId4">
            <a:alphaModFix/>
          </a:blip>
          <a:srcRect l="-159" t="13124" r="13200" b="12513"/>
          <a:stretch/>
        </p:blipFill>
        <p:spPr>
          <a:xfrm flipH="1">
            <a:off x="0" y="1245"/>
            <a:ext cx="9144000" cy="5149354"/>
          </a:xfrm>
          <a:prstGeom prst="rect">
            <a:avLst/>
          </a:prstGeom>
          <a:noFill/>
          <a:ln>
            <a:noFill/>
          </a:ln>
        </p:spPr>
      </p:pic>
      <p:sp>
        <p:nvSpPr>
          <p:cNvPr id="8936" name="Google Shape;8936;p756"/>
          <p:cNvSpPr/>
          <p:nvPr/>
        </p:nvSpPr>
        <p:spPr>
          <a:xfrm rot="5400000">
            <a:off x="69454" y="-69057"/>
            <a:ext cx="2136775" cy="2275682"/>
          </a:xfrm>
          <a:prstGeom prst="rtTriangle">
            <a:avLst/>
          </a:prstGeom>
          <a:solidFill>
            <a:schemeClr val="dk1"/>
          </a:solidFill>
          <a:ln>
            <a:noFill/>
          </a:ln>
        </p:spPr>
        <p:txBody>
          <a:bodyPr spcFirstLastPara="1" wrap="square" lIns="68569" tIns="34275" rIns="68569" bIns="3427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endParaRPr kumimoji="0" sz="700" b="0" i="0" u="none" strike="noStrike" kern="0" cap="none" spc="0" normalizeH="0" baseline="0" noProof="0">
              <a:ln>
                <a:noFill/>
              </a:ln>
              <a:solidFill>
                <a:srgbClr val="FFFFFF"/>
              </a:solidFill>
              <a:effectLst/>
              <a:uLnTx/>
              <a:uFillTx/>
              <a:latin typeface="Arial"/>
              <a:cs typeface="Arial"/>
              <a:sym typeface="Arial"/>
            </a:endParaRPr>
          </a:p>
        </p:txBody>
      </p:sp>
      <p:sp>
        <p:nvSpPr>
          <p:cNvPr id="8937" name="Google Shape;8937;p756"/>
          <p:cNvSpPr txBox="1"/>
          <p:nvPr/>
        </p:nvSpPr>
        <p:spPr>
          <a:xfrm>
            <a:off x="277020" y="128985"/>
            <a:ext cx="1205707" cy="1131049"/>
          </a:xfrm>
          <a:prstGeom prst="rect">
            <a:avLst/>
          </a:prstGeom>
          <a:noFill/>
          <a:ln>
            <a:noFill/>
          </a:ln>
        </p:spPr>
        <p:txBody>
          <a:bodyPr spcFirstLastPara="1" wrap="square" lIns="68569" tIns="34275" rIns="68569" bIns="34275" anchor="t" anchorCtr="0">
            <a:spAutoFit/>
          </a:bodyPr>
          <a:lstStyle/>
          <a:p>
            <a:pPr marL="0" marR="0" lvl="0" indent="0" algn="l"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6900" b="1" i="0" u="none" strike="noStrike" kern="0" cap="none" spc="0" normalizeH="0" baseline="0" noProof="0" dirty="0">
                <a:ln>
                  <a:noFill/>
                </a:ln>
                <a:solidFill>
                  <a:srgbClr val="FFFFFF"/>
                </a:solidFill>
                <a:effectLst/>
                <a:uLnTx/>
                <a:uFillTx/>
                <a:latin typeface="Arial"/>
                <a:cs typeface="Arial"/>
                <a:sym typeface="Arial"/>
              </a:rPr>
              <a:t>4</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8939" name="Google Shape;8939;p756"/>
          <p:cNvSpPr txBox="1">
            <a:spLocks noGrp="1"/>
          </p:cNvSpPr>
          <p:nvPr>
            <p:ph type="title"/>
          </p:nvPr>
        </p:nvSpPr>
        <p:spPr>
          <a:xfrm>
            <a:off x="277020" y="2274330"/>
            <a:ext cx="4556958" cy="1150922"/>
          </a:xfrm>
          <a:prstGeom prst="rect">
            <a:avLst/>
          </a:prstGeom>
          <a:noFill/>
          <a:ln>
            <a:noFill/>
          </a:ln>
        </p:spPr>
        <p:txBody>
          <a:bodyPr spcFirstLastPara="1" wrap="square" lIns="68569" tIns="34275" rIns="68569" bIns="34275" anchor="b" anchorCtr="0">
            <a:noAutofit/>
          </a:bodyPr>
          <a:lstStyle/>
          <a:p>
            <a:pPr>
              <a:buClr>
                <a:srgbClr val="2B0030"/>
              </a:buClr>
              <a:buSzPts val="3000"/>
            </a:pPr>
            <a:br>
              <a:rPr lang="en-US" b="1" dirty="0">
                <a:solidFill>
                  <a:schemeClr val="lt1"/>
                </a:solidFill>
                <a:latin typeface="Century Gothic"/>
                <a:ea typeface="Century Gothic"/>
                <a:cs typeface="Century Gothic"/>
                <a:sym typeface="Century Gothic"/>
              </a:rPr>
            </a:br>
            <a:r>
              <a:rPr lang="en-US" sz="2475" b="1" dirty="0"/>
              <a:t>Overall Trends</a:t>
            </a:r>
            <a:br>
              <a:rPr lang="en-US" dirty="0">
                <a:latin typeface="Century Gothic"/>
                <a:ea typeface="Century Gothic"/>
                <a:cs typeface="Century Gothic"/>
                <a:sym typeface="Century Gothic"/>
              </a:rPr>
            </a:br>
            <a:r>
              <a:rPr lang="en-GB" sz="2100" dirty="0">
                <a:solidFill>
                  <a:schemeClr val="tx1"/>
                </a:solidFill>
              </a:rPr>
              <a:t>How have countries performed on the Happiness Score card and what factors impacted their scores?</a:t>
            </a:r>
            <a:endParaRPr sz="2100" dirty="0">
              <a:solidFill>
                <a:schemeClr val="tx1"/>
              </a:solidFill>
            </a:endParaRPr>
          </a:p>
        </p:txBody>
      </p:sp>
    </p:spTree>
    <p:extLst>
      <p:ext uri="{BB962C8B-B14F-4D97-AF65-F5344CB8AC3E}">
        <p14:creationId xmlns:p14="http://schemas.microsoft.com/office/powerpoint/2010/main" val="3691514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037"/>
        <p:cNvGrpSpPr/>
        <p:nvPr/>
      </p:nvGrpSpPr>
      <p:grpSpPr>
        <a:xfrm>
          <a:off x="0" y="0"/>
          <a:ext cx="0" cy="0"/>
          <a:chOff x="0" y="0"/>
          <a:chExt cx="0" cy="0"/>
        </a:xfrm>
      </p:grpSpPr>
      <p:sp>
        <p:nvSpPr>
          <p:cNvPr id="1038" name="Google Shape;1038;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solidFill>
                  <a:schemeClr val="lt1"/>
                </a:solidFill>
              </a:rPr>
              <a:t>Which countries are most and least happy?</a:t>
            </a:r>
            <a:endParaRPr sz="2244" dirty="0">
              <a:solidFill>
                <a:srgbClr val="B7B7B7"/>
              </a:solidFill>
            </a:endParaRPr>
          </a:p>
        </p:txBody>
      </p:sp>
      <p:sp>
        <p:nvSpPr>
          <p:cNvPr id="1039" name="Google Shape;1039;p105"/>
          <p:cNvSpPr txBox="1">
            <a:spLocks noGrp="1"/>
          </p:cNvSpPr>
          <p:nvPr>
            <p:ph type="title"/>
          </p:nvPr>
        </p:nvSpPr>
        <p:spPr>
          <a:xfrm>
            <a:off x="4869400" y="1237825"/>
            <a:ext cx="3962700" cy="901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GB" sz="1400">
                <a:solidFill>
                  <a:schemeClr val="lt1"/>
                </a:solidFill>
              </a:rPr>
              <a:t>Switzerland ranks #1 on the average happiness score from 2015 to 2019.</a:t>
            </a:r>
            <a:endParaRPr sz="1400">
              <a:solidFill>
                <a:schemeClr val="lt1"/>
              </a:solidFill>
            </a:endParaRPr>
          </a:p>
          <a:p>
            <a:pPr marL="0" lvl="0" indent="0" algn="l" rtl="0">
              <a:spcBef>
                <a:spcPts val="0"/>
              </a:spcBef>
              <a:spcAft>
                <a:spcPts val="0"/>
              </a:spcAft>
              <a:buNone/>
            </a:pPr>
            <a:endParaRPr sz="1400">
              <a:solidFill>
                <a:schemeClr val="lt1"/>
              </a:solidFill>
            </a:endParaRPr>
          </a:p>
          <a:p>
            <a:pPr marL="457200" lvl="0" indent="-317500" algn="l" rtl="0">
              <a:spcBef>
                <a:spcPts val="0"/>
              </a:spcBef>
              <a:spcAft>
                <a:spcPts val="0"/>
              </a:spcAft>
              <a:buClr>
                <a:schemeClr val="lt1"/>
              </a:buClr>
              <a:buSzPts val="1400"/>
              <a:buChar char="●"/>
            </a:pPr>
            <a:r>
              <a:rPr lang="en-GB" sz="1400">
                <a:solidFill>
                  <a:schemeClr val="lt1"/>
                </a:solidFill>
              </a:rPr>
              <a:t>Burundi is the least happiest country all over the world.</a:t>
            </a:r>
            <a:endParaRPr sz="1400">
              <a:solidFill>
                <a:schemeClr val="lt1"/>
              </a:solidFill>
            </a:endParaRPr>
          </a:p>
        </p:txBody>
      </p:sp>
      <p:pic>
        <p:nvPicPr>
          <p:cNvPr id="1040" name="Google Shape;1040;p105"/>
          <p:cNvPicPr preferRelativeResize="0"/>
          <p:nvPr/>
        </p:nvPicPr>
        <p:blipFill>
          <a:blip r:embed="rId3">
            <a:alphaModFix/>
          </a:blip>
          <a:stretch>
            <a:fillRect/>
          </a:stretch>
        </p:blipFill>
        <p:spPr>
          <a:xfrm>
            <a:off x="265300" y="1237825"/>
            <a:ext cx="4425600" cy="1589750"/>
          </a:xfrm>
          <a:prstGeom prst="rect">
            <a:avLst/>
          </a:prstGeom>
          <a:noFill/>
          <a:ln>
            <a:noFill/>
          </a:ln>
        </p:spPr>
      </p:pic>
      <p:pic>
        <p:nvPicPr>
          <p:cNvPr id="1041" name="Google Shape;1041;p105"/>
          <p:cNvPicPr preferRelativeResize="0"/>
          <p:nvPr/>
        </p:nvPicPr>
        <p:blipFill>
          <a:blip r:embed="rId4">
            <a:alphaModFix/>
          </a:blip>
          <a:stretch>
            <a:fillRect/>
          </a:stretch>
        </p:blipFill>
        <p:spPr>
          <a:xfrm>
            <a:off x="311700" y="3087525"/>
            <a:ext cx="4379199" cy="1550028"/>
          </a:xfrm>
          <a:prstGeom prst="rect">
            <a:avLst/>
          </a:prstGeom>
          <a:noFill/>
          <a:ln>
            <a:noFill/>
          </a:ln>
        </p:spPr>
      </p:pic>
      <p:sp>
        <p:nvSpPr>
          <p:cNvPr id="1042" name="Google Shape;1042;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13</a:t>
            </a:fld>
            <a:endParaRPr>
              <a:solidFill>
                <a:schemeClr val="lt1"/>
              </a:solidFill>
            </a:endParaRPr>
          </a:p>
        </p:txBody>
      </p:sp>
      <p:sp>
        <p:nvSpPr>
          <p:cNvPr id="1043" name="Google Shape;1043;p105"/>
          <p:cNvSpPr txBox="1"/>
          <p:nvPr/>
        </p:nvSpPr>
        <p:spPr>
          <a:xfrm>
            <a:off x="4737325" y="4682725"/>
            <a:ext cx="3537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900">
                <a:solidFill>
                  <a:schemeClr val="lt1"/>
                </a:solidFill>
                <a:latin typeface="Proxima Nova"/>
                <a:ea typeface="Proxima Nova"/>
                <a:cs typeface="Proxima Nova"/>
                <a:sym typeface="Proxima Nova"/>
              </a:rPr>
              <a:t>Data Source: World Happiness Report</a:t>
            </a:r>
            <a:endParaRPr sz="900">
              <a:solidFill>
                <a:schemeClr val="lt1"/>
              </a:solidFill>
              <a:latin typeface="Proxima Nova"/>
              <a:ea typeface="Proxima Nova"/>
              <a:cs typeface="Proxima Nova"/>
              <a:sym typeface="Proxima Nova"/>
            </a:endParaRPr>
          </a:p>
        </p:txBody>
      </p:sp>
      <p:sp>
        <p:nvSpPr>
          <p:cNvPr id="2" name="Rectangle 1">
            <a:extLst>
              <a:ext uri="{FF2B5EF4-FFF2-40B4-BE49-F238E27FC236}">
                <a16:creationId xmlns:a16="http://schemas.microsoft.com/office/drawing/2014/main" id="{0C0ADF9E-9541-45F0-A4E8-3B6134F55D92}"/>
              </a:ext>
            </a:extLst>
          </p:cNvPr>
          <p:cNvSpPr/>
          <p:nvPr/>
        </p:nvSpPr>
        <p:spPr>
          <a:xfrm>
            <a:off x="311700" y="1245082"/>
            <a:ext cx="2416986" cy="257146"/>
          </a:xfrm>
          <a:prstGeom prst="rect">
            <a:avLst/>
          </a:prstGeom>
          <a:solidFill>
            <a:srgbClr val="F5F5F5"/>
          </a:solidFill>
          <a:ln>
            <a:solidFill>
              <a:srgbClr val="F5F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Gothic" panose="020B0502020202020204" pitchFamily="34" charset="0"/>
              </a:rPr>
              <a:t>Top 5 Happiest Countries</a:t>
            </a:r>
          </a:p>
        </p:txBody>
      </p:sp>
      <p:sp>
        <p:nvSpPr>
          <p:cNvPr id="9" name="Rectangle 8">
            <a:extLst>
              <a:ext uri="{FF2B5EF4-FFF2-40B4-BE49-F238E27FC236}">
                <a16:creationId xmlns:a16="http://schemas.microsoft.com/office/drawing/2014/main" id="{BE396075-BDF1-477B-9718-80AA594F9759}"/>
              </a:ext>
            </a:extLst>
          </p:cNvPr>
          <p:cNvSpPr/>
          <p:nvPr/>
        </p:nvSpPr>
        <p:spPr>
          <a:xfrm>
            <a:off x="318957" y="3088071"/>
            <a:ext cx="2496814" cy="257146"/>
          </a:xfrm>
          <a:prstGeom prst="rect">
            <a:avLst/>
          </a:prstGeom>
          <a:solidFill>
            <a:srgbClr val="F5F5F5"/>
          </a:solidFill>
          <a:ln>
            <a:solidFill>
              <a:srgbClr val="F5F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Gothic" panose="020B0502020202020204" pitchFamily="34" charset="0"/>
              </a:rPr>
              <a:t>Least 5 Happiest Countries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047"/>
        <p:cNvGrpSpPr/>
        <p:nvPr/>
      </p:nvGrpSpPr>
      <p:grpSpPr>
        <a:xfrm>
          <a:off x="0" y="0"/>
          <a:ext cx="0" cy="0"/>
          <a:chOff x="0" y="0"/>
          <a:chExt cx="0" cy="0"/>
        </a:xfrm>
      </p:grpSpPr>
      <p:sp>
        <p:nvSpPr>
          <p:cNvPr id="1048" name="Google Shape;1048;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Example: Burundi</a:t>
            </a:r>
            <a:endParaRPr>
              <a:solidFill>
                <a:schemeClr val="lt1"/>
              </a:solidFill>
            </a:endParaRPr>
          </a:p>
          <a:p>
            <a:pPr marL="0" lvl="0" indent="0" algn="l" rtl="0">
              <a:spcBef>
                <a:spcPts val="0"/>
              </a:spcBef>
              <a:spcAft>
                <a:spcPts val="0"/>
              </a:spcAft>
              <a:buNone/>
            </a:pPr>
            <a:endParaRPr sz="2244">
              <a:solidFill>
                <a:srgbClr val="B7B7B7"/>
              </a:solidFill>
            </a:endParaRPr>
          </a:p>
        </p:txBody>
      </p:sp>
      <p:pic>
        <p:nvPicPr>
          <p:cNvPr id="1049" name="Google Shape;1049;p106"/>
          <p:cNvPicPr preferRelativeResize="0"/>
          <p:nvPr/>
        </p:nvPicPr>
        <p:blipFill>
          <a:blip r:embed="rId3">
            <a:alphaModFix/>
          </a:blip>
          <a:stretch>
            <a:fillRect/>
          </a:stretch>
        </p:blipFill>
        <p:spPr>
          <a:xfrm>
            <a:off x="1006113" y="1139875"/>
            <a:ext cx="7131775" cy="3477475"/>
          </a:xfrm>
          <a:prstGeom prst="rect">
            <a:avLst/>
          </a:prstGeom>
          <a:noFill/>
          <a:ln>
            <a:noFill/>
          </a:ln>
        </p:spPr>
      </p:pic>
      <p:pic>
        <p:nvPicPr>
          <p:cNvPr id="1050" name="Google Shape;1050;p106"/>
          <p:cNvPicPr preferRelativeResize="0"/>
          <p:nvPr/>
        </p:nvPicPr>
        <p:blipFill>
          <a:blip r:embed="rId4">
            <a:alphaModFix/>
          </a:blip>
          <a:stretch>
            <a:fillRect/>
          </a:stretch>
        </p:blipFill>
        <p:spPr>
          <a:xfrm>
            <a:off x="1158525" y="1139875"/>
            <a:ext cx="6863578" cy="3477475"/>
          </a:xfrm>
          <a:prstGeom prst="rect">
            <a:avLst/>
          </a:prstGeom>
          <a:noFill/>
          <a:ln>
            <a:noFill/>
          </a:ln>
        </p:spPr>
      </p:pic>
      <p:sp>
        <p:nvSpPr>
          <p:cNvPr id="1051" name="Google Shape;1051;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14</a:t>
            </a:fld>
            <a:endParaRPr>
              <a:solidFill>
                <a:schemeClr val="lt1"/>
              </a:solidFill>
            </a:endParaRPr>
          </a:p>
        </p:txBody>
      </p:sp>
      <p:sp>
        <p:nvSpPr>
          <p:cNvPr id="1052" name="Google Shape;1052;p106"/>
          <p:cNvSpPr txBox="1"/>
          <p:nvPr/>
        </p:nvSpPr>
        <p:spPr>
          <a:xfrm>
            <a:off x="4737325" y="4682725"/>
            <a:ext cx="3537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900">
                <a:solidFill>
                  <a:schemeClr val="lt1"/>
                </a:solidFill>
                <a:latin typeface="Proxima Nova"/>
                <a:ea typeface="Proxima Nova"/>
                <a:cs typeface="Proxima Nova"/>
                <a:sym typeface="Proxima Nova"/>
              </a:rPr>
              <a:t>Data Source: World Happiness Report</a:t>
            </a:r>
            <a:endParaRPr sz="900">
              <a:solidFill>
                <a:schemeClr val="lt1"/>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056"/>
        <p:cNvGrpSpPr/>
        <p:nvPr/>
      </p:nvGrpSpPr>
      <p:grpSpPr>
        <a:xfrm>
          <a:off x="0" y="0"/>
          <a:ext cx="0" cy="0"/>
          <a:chOff x="0" y="0"/>
          <a:chExt cx="0" cy="0"/>
        </a:xfrm>
      </p:grpSpPr>
      <p:sp>
        <p:nvSpPr>
          <p:cNvPr id="1057" name="Google Shape;1057;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What factors contribute to happiness?</a:t>
            </a:r>
            <a:endParaRPr sz="2244">
              <a:solidFill>
                <a:srgbClr val="B7B7B7"/>
              </a:solidFill>
            </a:endParaRPr>
          </a:p>
        </p:txBody>
      </p:sp>
      <p:pic>
        <p:nvPicPr>
          <p:cNvPr id="1058" name="Google Shape;1058;p107"/>
          <p:cNvPicPr preferRelativeResize="0"/>
          <p:nvPr/>
        </p:nvPicPr>
        <p:blipFill>
          <a:blip r:embed="rId3">
            <a:alphaModFix/>
          </a:blip>
          <a:stretch>
            <a:fillRect/>
          </a:stretch>
        </p:blipFill>
        <p:spPr>
          <a:xfrm>
            <a:off x="666750" y="981875"/>
            <a:ext cx="4839951" cy="1923194"/>
          </a:xfrm>
          <a:prstGeom prst="rect">
            <a:avLst/>
          </a:prstGeom>
          <a:noFill/>
          <a:ln>
            <a:noFill/>
          </a:ln>
        </p:spPr>
      </p:pic>
      <p:pic>
        <p:nvPicPr>
          <p:cNvPr id="1059" name="Google Shape;1059;p107"/>
          <p:cNvPicPr preferRelativeResize="0"/>
          <p:nvPr/>
        </p:nvPicPr>
        <p:blipFill>
          <a:blip r:embed="rId4">
            <a:alphaModFix/>
          </a:blip>
          <a:stretch>
            <a:fillRect/>
          </a:stretch>
        </p:blipFill>
        <p:spPr>
          <a:xfrm>
            <a:off x="666750" y="2905075"/>
            <a:ext cx="4839950" cy="1831971"/>
          </a:xfrm>
          <a:prstGeom prst="rect">
            <a:avLst/>
          </a:prstGeom>
          <a:noFill/>
          <a:ln>
            <a:noFill/>
          </a:ln>
        </p:spPr>
      </p:pic>
      <p:sp>
        <p:nvSpPr>
          <p:cNvPr id="1060" name="Google Shape;1060;p107"/>
          <p:cNvSpPr txBox="1">
            <a:spLocks noGrp="1"/>
          </p:cNvSpPr>
          <p:nvPr>
            <p:ph type="title"/>
          </p:nvPr>
        </p:nvSpPr>
        <p:spPr>
          <a:xfrm>
            <a:off x="5778050" y="2332375"/>
            <a:ext cx="32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lt1"/>
                </a:solidFill>
              </a:rPr>
              <a:t>Most developed countries show higher contribution of economy while developing countries show higher contribution from Family and Health factors</a:t>
            </a:r>
            <a:endParaRPr sz="1400">
              <a:solidFill>
                <a:schemeClr val="lt1"/>
              </a:solidFill>
            </a:endParaRPr>
          </a:p>
          <a:p>
            <a:pPr marL="0" lvl="0" indent="0" algn="l" rtl="0">
              <a:spcBef>
                <a:spcPts val="0"/>
              </a:spcBef>
              <a:spcAft>
                <a:spcPts val="0"/>
              </a:spcAft>
              <a:buNone/>
            </a:pPr>
            <a:endParaRPr sz="1400">
              <a:solidFill>
                <a:schemeClr val="lt1"/>
              </a:solidFill>
            </a:endParaRPr>
          </a:p>
        </p:txBody>
      </p:sp>
      <p:sp>
        <p:nvSpPr>
          <p:cNvPr id="1061" name="Google Shape;1061;p107"/>
          <p:cNvSpPr txBox="1"/>
          <p:nvPr/>
        </p:nvSpPr>
        <p:spPr>
          <a:xfrm rot="-5400000">
            <a:off x="-23105" y="1700096"/>
            <a:ext cx="802359"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rgbClr val="FF6500"/>
                </a:solidFill>
                <a:latin typeface="Proxima Nova"/>
                <a:ea typeface="Proxima Nova"/>
                <a:cs typeface="Proxima Nova"/>
                <a:sym typeface="Proxima Nova"/>
              </a:rPr>
              <a:t>Top 10</a:t>
            </a:r>
            <a:endParaRPr b="1" dirty="0">
              <a:solidFill>
                <a:srgbClr val="FF6500"/>
              </a:solidFill>
              <a:latin typeface="Proxima Nova"/>
              <a:ea typeface="Proxima Nova"/>
              <a:cs typeface="Proxima Nova"/>
              <a:sym typeface="Proxima Nova"/>
            </a:endParaRPr>
          </a:p>
        </p:txBody>
      </p:sp>
      <p:sp>
        <p:nvSpPr>
          <p:cNvPr id="1062" name="Google Shape;1062;p107"/>
          <p:cNvSpPr txBox="1"/>
          <p:nvPr/>
        </p:nvSpPr>
        <p:spPr>
          <a:xfrm rot="-5400000">
            <a:off x="-148125" y="3620963"/>
            <a:ext cx="105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6500"/>
                </a:solidFill>
                <a:latin typeface="Proxima Nova"/>
                <a:ea typeface="Proxima Nova"/>
                <a:cs typeface="Proxima Nova"/>
                <a:sym typeface="Proxima Nova"/>
              </a:rPr>
              <a:t>Bottom 10</a:t>
            </a:r>
            <a:endParaRPr b="1">
              <a:solidFill>
                <a:srgbClr val="FF6500"/>
              </a:solidFill>
              <a:latin typeface="Proxima Nova"/>
              <a:ea typeface="Proxima Nova"/>
              <a:cs typeface="Proxima Nova"/>
              <a:sym typeface="Proxima Nova"/>
            </a:endParaRPr>
          </a:p>
        </p:txBody>
      </p:sp>
      <p:sp>
        <p:nvSpPr>
          <p:cNvPr id="1063" name="Google Shape;1063;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15</a:t>
            </a:fld>
            <a:endParaRPr>
              <a:solidFill>
                <a:schemeClr val="lt1"/>
              </a:solidFill>
            </a:endParaRPr>
          </a:p>
        </p:txBody>
      </p:sp>
      <p:sp>
        <p:nvSpPr>
          <p:cNvPr id="1064" name="Google Shape;1064;p107"/>
          <p:cNvSpPr txBox="1"/>
          <p:nvPr/>
        </p:nvSpPr>
        <p:spPr>
          <a:xfrm>
            <a:off x="4737325" y="4682725"/>
            <a:ext cx="3537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900">
                <a:solidFill>
                  <a:schemeClr val="lt1"/>
                </a:solidFill>
                <a:latin typeface="Proxima Nova"/>
                <a:ea typeface="Proxima Nova"/>
                <a:cs typeface="Proxima Nova"/>
                <a:sym typeface="Proxima Nova"/>
              </a:rPr>
              <a:t>Data Source: World Happiness Report</a:t>
            </a:r>
            <a:endParaRPr sz="900">
              <a:solidFill>
                <a:schemeClr val="lt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34"/>
        <p:cNvGrpSpPr/>
        <p:nvPr/>
      </p:nvGrpSpPr>
      <p:grpSpPr>
        <a:xfrm>
          <a:off x="0" y="0"/>
          <a:ext cx="0" cy="0"/>
          <a:chOff x="0" y="0"/>
          <a:chExt cx="0" cy="0"/>
        </a:xfrm>
      </p:grpSpPr>
      <p:pic>
        <p:nvPicPr>
          <p:cNvPr id="9" name="Google Shape;1014;p102">
            <a:extLst>
              <a:ext uri="{FF2B5EF4-FFF2-40B4-BE49-F238E27FC236}">
                <a16:creationId xmlns:a16="http://schemas.microsoft.com/office/drawing/2014/main" id="{8C0307D5-3C40-4FAD-9387-AA97726CE45C}"/>
              </a:ext>
            </a:extLst>
          </p:cNvPr>
          <p:cNvPicPr preferRelativeResize="0"/>
          <p:nvPr/>
        </p:nvPicPr>
        <p:blipFill>
          <a:blip r:embed="rId3">
            <a:alphaModFix/>
          </a:blip>
          <a:stretch>
            <a:fillRect/>
          </a:stretch>
        </p:blipFill>
        <p:spPr>
          <a:xfrm>
            <a:off x="24600" y="-1"/>
            <a:ext cx="9144000" cy="5951095"/>
          </a:xfrm>
          <a:prstGeom prst="rect">
            <a:avLst/>
          </a:prstGeom>
          <a:noFill/>
          <a:ln>
            <a:noFill/>
          </a:ln>
        </p:spPr>
      </p:pic>
      <p:pic>
        <p:nvPicPr>
          <p:cNvPr id="8935" name="Google Shape;8935;p756"/>
          <p:cNvPicPr preferRelativeResize="0"/>
          <p:nvPr/>
        </p:nvPicPr>
        <p:blipFill rotWithShape="1">
          <a:blip r:embed="rId4">
            <a:alphaModFix/>
          </a:blip>
          <a:srcRect l="-159" t="13124" r="13200" b="12513"/>
          <a:stretch/>
        </p:blipFill>
        <p:spPr>
          <a:xfrm flipH="1">
            <a:off x="0" y="1245"/>
            <a:ext cx="9144000" cy="5149354"/>
          </a:xfrm>
          <a:prstGeom prst="rect">
            <a:avLst/>
          </a:prstGeom>
          <a:noFill/>
          <a:ln>
            <a:noFill/>
          </a:ln>
        </p:spPr>
      </p:pic>
      <p:sp>
        <p:nvSpPr>
          <p:cNvPr id="8936" name="Google Shape;8936;p756"/>
          <p:cNvSpPr/>
          <p:nvPr/>
        </p:nvSpPr>
        <p:spPr>
          <a:xfrm rot="5400000">
            <a:off x="69454" y="-69057"/>
            <a:ext cx="2136775" cy="2275682"/>
          </a:xfrm>
          <a:prstGeom prst="rtTriangle">
            <a:avLst/>
          </a:prstGeom>
          <a:solidFill>
            <a:schemeClr val="dk1"/>
          </a:solidFill>
          <a:ln>
            <a:noFill/>
          </a:ln>
        </p:spPr>
        <p:txBody>
          <a:bodyPr spcFirstLastPara="1" wrap="square" lIns="68569" tIns="34275" rIns="68569" bIns="3427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endParaRPr kumimoji="0" sz="700" b="0" i="0" u="none" strike="noStrike" kern="0" cap="none" spc="0" normalizeH="0" baseline="0" noProof="0">
              <a:ln>
                <a:noFill/>
              </a:ln>
              <a:solidFill>
                <a:srgbClr val="FFFFFF"/>
              </a:solidFill>
              <a:effectLst/>
              <a:uLnTx/>
              <a:uFillTx/>
              <a:latin typeface="Arial"/>
              <a:cs typeface="Arial"/>
              <a:sym typeface="Arial"/>
            </a:endParaRPr>
          </a:p>
        </p:txBody>
      </p:sp>
      <p:sp>
        <p:nvSpPr>
          <p:cNvPr id="8937" name="Google Shape;8937;p756"/>
          <p:cNvSpPr txBox="1"/>
          <p:nvPr/>
        </p:nvSpPr>
        <p:spPr>
          <a:xfrm>
            <a:off x="277020" y="128985"/>
            <a:ext cx="1205707" cy="1131049"/>
          </a:xfrm>
          <a:prstGeom prst="rect">
            <a:avLst/>
          </a:prstGeom>
          <a:noFill/>
          <a:ln>
            <a:noFill/>
          </a:ln>
        </p:spPr>
        <p:txBody>
          <a:bodyPr spcFirstLastPara="1" wrap="square" lIns="68569" tIns="34275" rIns="68569" bIns="34275" anchor="t" anchorCtr="0">
            <a:spAutoFit/>
          </a:bodyPr>
          <a:lstStyle/>
          <a:p>
            <a:pPr marL="0" marR="0" lvl="0" indent="0" algn="l" defTabSz="685800" rtl="0" eaLnBrk="1" fontAlgn="auto" latinLnBrk="0" hangingPunct="1">
              <a:lnSpc>
                <a:spcPct val="100000"/>
              </a:lnSpc>
              <a:spcBef>
                <a:spcPts val="0"/>
              </a:spcBef>
              <a:spcAft>
                <a:spcPts val="0"/>
              </a:spcAft>
              <a:buClr>
                <a:srgbClr val="000000"/>
              </a:buClr>
              <a:buSzTx/>
              <a:buFont typeface="Arial"/>
              <a:buNone/>
              <a:tabLst/>
              <a:defRPr/>
            </a:pPr>
            <a:r>
              <a:rPr lang="en-US" sz="6900" b="1" dirty="0">
                <a:solidFill>
                  <a:srgbClr val="FFFFFF"/>
                </a:solidFill>
              </a:rPr>
              <a:t>5</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8939" name="Google Shape;8939;p756"/>
          <p:cNvSpPr txBox="1">
            <a:spLocks noGrp="1"/>
          </p:cNvSpPr>
          <p:nvPr>
            <p:ph type="title"/>
          </p:nvPr>
        </p:nvSpPr>
        <p:spPr>
          <a:xfrm>
            <a:off x="277020" y="2221865"/>
            <a:ext cx="4556958" cy="1150922"/>
          </a:xfrm>
          <a:prstGeom prst="rect">
            <a:avLst/>
          </a:prstGeom>
          <a:noFill/>
          <a:ln>
            <a:noFill/>
          </a:ln>
        </p:spPr>
        <p:txBody>
          <a:bodyPr spcFirstLastPara="1" wrap="square" lIns="68569" tIns="34275" rIns="68569" bIns="34275" anchor="b" anchorCtr="0">
            <a:noAutofit/>
          </a:bodyPr>
          <a:lstStyle/>
          <a:p>
            <a:pPr>
              <a:buClr>
                <a:srgbClr val="2B0030"/>
              </a:buClr>
              <a:buSzPts val="3000"/>
            </a:pPr>
            <a:r>
              <a:rPr lang="en-US" sz="2475" b="1" dirty="0">
                <a:solidFill>
                  <a:schemeClr val="tx1"/>
                </a:solidFill>
                <a:latin typeface="Century Gothic"/>
                <a:ea typeface="Century Gothic"/>
                <a:cs typeface="Century Gothic"/>
                <a:sym typeface="Century Gothic"/>
              </a:rPr>
              <a:t>Deep Dive</a:t>
            </a:r>
            <a:br>
              <a:rPr lang="en-US" dirty="0">
                <a:latin typeface="Century Gothic"/>
                <a:ea typeface="Century Gothic"/>
                <a:cs typeface="Century Gothic"/>
                <a:sym typeface="Century Gothic"/>
              </a:rPr>
            </a:br>
            <a:r>
              <a:rPr lang="en-GB" sz="2100" dirty="0">
                <a:solidFill>
                  <a:schemeClr val="tx1"/>
                </a:solidFill>
              </a:rPr>
              <a:t>How are the 6 Factors impacting Happiness score related?</a:t>
            </a:r>
            <a:endParaRPr sz="2100" dirty="0">
              <a:solidFill>
                <a:schemeClr val="tx1"/>
              </a:solidFill>
            </a:endParaRPr>
          </a:p>
        </p:txBody>
      </p:sp>
    </p:spTree>
    <p:extLst>
      <p:ext uri="{BB962C8B-B14F-4D97-AF65-F5344CB8AC3E}">
        <p14:creationId xmlns:p14="http://schemas.microsoft.com/office/powerpoint/2010/main" val="1436432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068"/>
        <p:cNvGrpSpPr/>
        <p:nvPr/>
      </p:nvGrpSpPr>
      <p:grpSpPr>
        <a:xfrm>
          <a:off x="0" y="0"/>
          <a:ext cx="0" cy="0"/>
          <a:chOff x="0" y="0"/>
          <a:chExt cx="0" cy="0"/>
        </a:xfrm>
      </p:grpSpPr>
      <p:sp>
        <p:nvSpPr>
          <p:cNvPr id="1069" name="Google Shape;1069;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How much do these factors correlate?</a:t>
            </a:r>
            <a:endParaRPr sz="2244">
              <a:solidFill>
                <a:srgbClr val="B7B7B7"/>
              </a:solidFill>
            </a:endParaRPr>
          </a:p>
        </p:txBody>
      </p:sp>
      <p:pic>
        <p:nvPicPr>
          <p:cNvPr id="1070" name="Google Shape;1070;p108"/>
          <p:cNvPicPr preferRelativeResize="0"/>
          <p:nvPr/>
        </p:nvPicPr>
        <p:blipFill>
          <a:blip r:embed="rId3">
            <a:alphaModFix/>
          </a:blip>
          <a:stretch>
            <a:fillRect/>
          </a:stretch>
        </p:blipFill>
        <p:spPr>
          <a:xfrm>
            <a:off x="311700" y="1170125"/>
            <a:ext cx="3744020" cy="3638800"/>
          </a:xfrm>
          <a:prstGeom prst="rect">
            <a:avLst/>
          </a:prstGeom>
          <a:noFill/>
          <a:ln>
            <a:noFill/>
          </a:ln>
        </p:spPr>
      </p:pic>
      <p:sp>
        <p:nvSpPr>
          <p:cNvPr id="1071" name="Google Shape;1071;p108"/>
          <p:cNvSpPr txBox="1">
            <a:spLocks noGrp="1"/>
          </p:cNvSpPr>
          <p:nvPr>
            <p:ph type="title"/>
          </p:nvPr>
        </p:nvSpPr>
        <p:spPr>
          <a:xfrm>
            <a:off x="4572000" y="947400"/>
            <a:ext cx="4260300" cy="5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GB" sz="1400">
                <a:solidFill>
                  <a:schemeClr val="lt1"/>
                </a:solidFill>
              </a:rPr>
              <a:t>Correlation between Factors remains similar across years.</a:t>
            </a:r>
            <a:endParaRPr sz="1400">
              <a:solidFill>
                <a:schemeClr val="lt1"/>
              </a:solidFill>
            </a:endParaRPr>
          </a:p>
          <a:p>
            <a:pPr marL="457200" lvl="0" indent="0" algn="l" rtl="0">
              <a:spcBef>
                <a:spcPts val="0"/>
              </a:spcBef>
              <a:spcAft>
                <a:spcPts val="0"/>
              </a:spcAft>
              <a:buNone/>
            </a:pPr>
            <a:endParaRPr sz="1400">
              <a:solidFill>
                <a:schemeClr val="lt1"/>
              </a:solidFill>
            </a:endParaRPr>
          </a:p>
          <a:p>
            <a:pPr marL="457200" lvl="0" indent="-317500" algn="l" rtl="0">
              <a:spcBef>
                <a:spcPts val="0"/>
              </a:spcBef>
              <a:spcAft>
                <a:spcPts val="0"/>
              </a:spcAft>
              <a:buClr>
                <a:schemeClr val="lt1"/>
              </a:buClr>
              <a:buSzPts val="1400"/>
              <a:buChar char="●"/>
            </a:pPr>
            <a:r>
              <a:rPr lang="en-GB" sz="1400">
                <a:solidFill>
                  <a:schemeClr val="lt1"/>
                </a:solidFill>
              </a:rPr>
              <a:t>Health is highly correlated with economy. This means, wealthy countries are more likely to be physically healthier.</a:t>
            </a:r>
            <a:endParaRPr sz="1400">
              <a:solidFill>
                <a:schemeClr val="lt1"/>
              </a:solidFill>
            </a:endParaRPr>
          </a:p>
          <a:p>
            <a:pPr marL="457200" lvl="0" indent="0" algn="l" rtl="0">
              <a:spcBef>
                <a:spcPts val="0"/>
              </a:spcBef>
              <a:spcAft>
                <a:spcPts val="0"/>
              </a:spcAft>
              <a:buNone/>
            </a:pPr>
            <a:endParaRPr sz="1400">
              <a:solidFill>
                <a:schemeClr val="lt1"/>
              </a:solidFill>
            </a:endParaRPr>
          </a:p>
          <a:p>
            <a:pPr marL="457200" lvl="0" indent="-317500" algn="l" rtl="0">
              <a:spcBef>
                <a:spcPts val="0"/>
              </a:spcBef>
              <a:spcAft>
                <a:spcPts val="0"/>
              </a:spcAft>
              <a:buClr>
                <a:schemeClr val="lt1"/>
              </a:buClr>
              <a:buSzPts val="1400"/>
              <a:buChar char="●"/>
            </a:pPr>
            <a:r>
              <a:rPr lang="en-GB" sz="1400">
                <a:solidFill>
                  <a:schemeClr val="lt1"/>
                </a:solidFill>
              </a:rPr>
              <a:t>Family is strongly correlated with health too.</a:t>
            </a:r>
            <a:endParaRPr sz="1400">
              <a:solidFill>
                <a:schemeClr val="lt1"/>
              </a:solidFill>
            </a:endParaRPr>
          </a:p>
          <a:p>
            <a:pPr marL="457200" lvl="0" indent="0" algn="l" rtl="0">
              <a:spcBef>
                <a:spcPts val="0"/>
              </a:spcBef>
              <a:spcAft>
                <a:spcPts val="0"/>
              </a:spcAft>
              <a:buNone/>
            </a:pPr>
            <a:endParaRPr sz="1400">
              <a:solidFill>
                <a:schemeClr val="lt1"/>
              </a:solidFill>
            </a:endParaRPr>
          </a:p>
          <a:p>
            <a:pPr marL="457200" lvl="0" indent="-317500" algn="l" rtl="0">
              <a:spcBef>
                <a:spcPts val="0"/>
              </a:spcBef>
              <a:spcAft>
                <a:spcPts val="0"/>
              </a:spcAft>
              <a:buClr>
                <a:schemeClr val="lt1"/>
              </a:buClr>
              <a:buSzPts val="1400"/>
              <a:buChar char="●"/>
            </a:pPr>
            <a:r>
              <a:rPr lang="en-GB" sz="1400">
                <a:solidFill>
                  <a:schemeClr val="lt1"/>
                </a:solidFill>
              </a:rPr>
              <a:t>Generosity doesn’t show correlation with economy, however, in a free and trusted environment people tend to be more generous.</a:t>
            </a:r>
            <a:endParaRPr sz="1400">
              <a:solidFill>
                <a:schemeClr val="lt1"/>
              </a:solidFill>
            </a:endParaRPr>
          </a:p>
          <a:p>
            <a:pPr marL="457200" lvl="0" indent="0" algn="l" rtl="0">
              <a:spcBef>
                <a:spcPts val="0"/>
              </a:spcBef>
              <a:spcAft>
                <a:spcPts val="0"/>
              </a:spcAft>
              <a:buNone/>
            </a:pPr>
            <a:endParaRPr sz="1400">
              <a:solidFill>
                <a:schemeClr val="lt1"/>
              </a:solidFill>
            </a:endParaRPr>
          </a:p>
          <a:p>
            <a:pPr marL="457200" lvl="0" indent="-317500" algn="l" rtl="0">
              <a:spcBef>
                <a:spcPts val="0"/>
              </a:spcBef>
              <a:spcAft>
                <a:spcPts val="0"/>
              </a:spcAft>
              <a:buClr>
                <a:schemeClr val="lt1"/>
              </a:buClr>
              <a:buSzPts val="1400"/>
              <a:buChar char="●"/>
            </a:pPr>
            <a:r>
              <a:rPr lang="en-GB" sz="1400">
                <a:solidFill>
                  <a:schemeClr val="lt1"/>
                </a:solidFill>
              </a:rPr>
              <a:t>Mental health matters more than material goods for generosity.</a:t>
            </a:r>
            <a:endParaRPr sz="1400">
              <a:solidFill>
                <a:schemeClr val="lt1"/>
              </a:solidFill>
            </a:endParaRPr>
          </a:p>
        </p:txBody>
      </p:sp>
      <p:sp>
        <p:nvSpPr>
          <p:cNvPr id="1072" name="Google Shape;1072;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17</a:t>
            </a:fld>
            <a:endParaRPr>
              <a:solidFill>
                <a:schemeClr val="lt1"/>
              </a:solidFill>
            </a:endParaRPr>
          </a:p>
        </p:txBody>
      </p:sp>
      <p:sp>
        <p:nvSpPr>
          <p:cNvPr id="1073" name="Google Shape;1073;p108"/>
          <p:cNvSpPr txBox="1"/>
          <p:nvPr/>
        </p:nvSpPr>
        <p:spPr>
          <a:xfrm>
            <a:off x="4737325" y="4682725"/>
            <a:ext cx="3537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900">
                <a:solidFill>
                  <a:schemeClr val="lt1"/>
                </a:solidFill>
                <a:latin typeface="Proxima Nova"/>
                <a:ea typeface="Proxima Nova"/>
                <a:cs typeface="Proxima Nova"/>
                <a:sym typeface="Proxima Nova"/>
              </a:rPr>
              <a:t>Data Source: World Happiness Report</a:t>
            </a:r>
            <a:endParaRPr sz="900">
              <a:solidFill>
                <a:schemeClr val="lt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077"/>
        <p:cNvGrpSpPr/>
        <p:nvPr/>
      </p:nvGrpSpPr>
      <p:grpSpPr>
        <a:xfrm>
          <a:off x="0" y="0"/>
          <a:ext cx="0" cy="0"/>
          <a:chOff x="0" y="0"/>
          <a:chExt cx="0" cy="0"/>
        </a:xfrm>
      </p:grpSpPr>
      <p:sp>
        <p:nvSpPr>
          <p:cNvPr id="1078" name="Google Shape;1078;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Correlation Between Factors</a:t>
            </a:r>
            <a:endParaRPr sz="2244">
              <a:solidFill>
                <a:srgbClr val="B7B7B7"/>
              </a:solidFill>
            </a:endParaRPr>
          </a:p>
        </p:txBody>
      </p:sp>
      <p:pic>
        <p:nvPicPr>
          <p:cNvPr id="1079" name="Google Shape;1079;p109"/>
          <p:cNvPicPr preferRelativeResize="0"/>
          <p:nvPr/>
        </p:nvPicPr>
        <p:blipFill>
          <a:blip r:embed="rId3">
            <a:alphaModFix/>
          </a:blip>
          <a:stretch>
            <a:fillRect/>
          </a:stretch>
        </p:blipFill>
        <p:spPr>
          <a:xfrm>
            <a:off x="861950" y="1017725"/>
            <a:ext cx="7420101" cy="3527391"/>
          </a:xfrm>
          <a:prstGeom prst="rect">
            <a:avLst/>
          </a:prstGeom>
          <a:noFill/>
          <a:ln>
            <a:noFill/>
          </a:ln>
        </p:spPr>
      </p:pic>
      <p:sp>
        <p:nvSpPr>
          <p:cNvPr id="1080" name="Google Shape;1080;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18</a:t>
            </a:fld>
            <a:endParaRPr>
              <a:solidFill>
                <a:schemeClr val="lt1"/>
              </a:solidFill>
            </a:endParaRPr>
          </a:p>
        </p:txBody>
      </p:sp>
      <p:sp>
        <p:nvSpPr>
          <p:cNvPr id="1081" name="Google Shape;1081;p109"/>
          <p:cNvSpPr txBox="1"/>
          <p:nvPr/>
        </p:nvSpPr>
        <p:spPr>
          <a:xfrm>
            <a:off x="4737325" y="4682725"/>
            <a:ext cx="3537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900">
                <a:solidFill>
                  <a:schemeClr val="lt1"/>
                </a:solidFill>
                <a:latin typeface="Proxima Nova"/>
                <a:ea typeface="Proxima Nova"/>
                <a:cs typeface="Proxima Nova"/>
                <a:sym typeface="Proxima Nova"/>
              </a:rPr>
              <a:t>Data Source: World Happiness Report</a:t>
            </a:r>
            <a:endParaRPr sz="900">
              <a:solidFill>
                <a:schemeClr val="lt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085"/>
        <p:cNvGrpSpPr/>
        <p:nvPr/>
      </p:nvGrpSpPr>
      <p:grpSpPr>
        <a:xfrm>
          <a:off x="0" y="0"/>
          <a:ext cx="0" cy="0"/>
          <a:chOff x="0" y="0"/>
          <a:chExt cx="0" cy="0"/>
        </a:xfrm>
      </p:grpSpPr>
      <p:sp>
        <p:nvSpPr>
          <p:cNvPr id="1086" name="Google Shape;1086;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Correlations Between Factors</a:t>
            </a:r>
            <a:endParaRPr sz="2244">
              <a:solidFill>
                <a:srgbClr val="B7B7B7"/>
              </a:solidFill>
            </a:endParaRPr>
          </a:p>
        </p:txBody>
      </p:sp>
      <p:pic>
        <p:nvPicPr>
          <p:cNvPr id="1087" name="Google Shape;1087;p110"/>
          <p:cNvPicPr preferRelativeResize="0"/>
          <p:nvPr/>
        </p:nvPicPr>
        <p:blipFill>
          <a:blip r:embed="rId3">
            <a:alphaModFix/>
          </a:blip>
          <a:stretch>
            <a:fillRect/>
          </a:stretch>
        </p:blipFill>
        <p:spPr>
          <a:xfrm>
            <a:off x="902888" y="1200375"/>
            <a:ext cx="7338225" cy="3618575"/>
          </a:xfrm>
          <a:prstGeom prst="rect">
            <a:avLst/>
          </a:prstGeom>
          <a:noFill/>
          <a:ln>
            <a:noFill/>
          </a:ln>
        </p:spPr>
      </p:pic>
      <p:pic>
        <p:nvPicPr>
          <p:cNvPr id="1088" name="Google Shape;1088;p110"/>
          <p:cNvPicPr preferRelativeResize="0"/>
          <p:nvPr/>
        </p:nvPicPr>
        <p:blipFill>
          <a:blip r:embed="rId4">
            <a:alphaModFix/>
          </a:blip>
          <a:stretch>
            <a:fillRect/>
          </a:stretch>
        </p:blipFill>
        <p:spPr>
          <a:xfrm>
            <a:off x="902900" y="1129825"/>
            <a:ext cx="7338201" cy="3503232"/>
          </a:xfrm>
          <a:prstGeom prst="rect">
            <a:avLst/>
          </a:prstGeom>
          <a:noFill/>
          <a:ln>
            <a:noFill/>
          </a:ln>
        </p:spPr>
      </p:pic>
      <p:sp>
        <p:nvSpPr>
          <p:cNvPr id="1089" name="Google Shape;1089;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19</a:t>
            </a:fld>
            <a:endParaRPr>
              <a:solidFill>
                <a:schemeClr val="lt1"/>
              </a:solidFill>
            </a:endParaRPr>
          </a:p>
        </p:txBody>
      </p:sp>
      <p:sp>
        <p:nvSpPr>
          <p:cNvPr id="1090" name="Google Shape;1090;p110"/>
          <p:cNvSpPr txBox="1"/>
          <p:nvPr/>
        </p:nvSpPr>
        <p:spPr>
          <a:xfrm>
            <a:off x="4737325" y="4758925"/>
            <a:ext cx="3537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900">
                <a:solidFill>
                  <a:schemeClr val="lt1"/>
                </a:solidFill>
                <a:latin typeface="Proxima Nova"/>
                <a:ea typeface="Proxima Nova"/>
                <a:cs typeface="Proxima Nova"/>
                <a:sym typeface="Proxima Nova"/>
              </a:rPr>
              <a:t>Data Source: World Happiness Report</a:t>
            </a:r>
            <a:endParaRPr sz="900">
              <a:solidFill>
                <a:schemeClr val="lt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974"/>
        <p:cNvGrpSpPr/>
        <p:nvPr/>
      </p:nvGrpSpPr>
      <p:grpSpPr>
        <a:xfrm>
          <a:off x="0" y="0"/>
          <a:ext cx="0" cy="0"/>
          <a:chOff x="0" y="0"/>
          <a:chExt cx="0" cy="0"/>
        </a:xfrm>
      </p:grpSpPr>
      <p:sp>
        <p:nvSpPr>
          <p:cNvPr id="975" name="Google Shape;975;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Agenda for today</a:t>
            </a:r>
            <a:endParaRPr>
              <a:solidFill>
                <a:schemeClr val="lt1"/>
              </a:solidFill>
            </a:endParaRPr>
          </a:p>
        </p:txBody>
      </p:sp>
      <p:sp>
        <p:nvSpPr>
          <p:cNvPr id="976" name="Google Shape;976;p99"/>
          <p:cNvSpPr txBox="1"/>
          <p:nvPr/>
        </p:nvSpPr>
        <p:spPr>
          <a:xfrm>
            <a:off x="312050" y="1022250"/>
            <a:ext cx="84471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Proxima Nova"/>
              <a:buChar char="●"/>
            </a:pPr>
            <a:r>
              <a:rPr lang="en-GB">
                <a:solidFill>
                  <a:schemeClr val="lt1"/>
                </a:solidFill>
                <a:latin typeface="Proxima Nova"/>
                <a:ea typeface="Proxima Nova"/>
                <a:cs typeface="Proxima Nova"/>
                <a:sym typeface="Proxima Nova"/>
              </a:rPr>
              <a:t>What is the World Happiness Report?</a:t>
            </a:r>
            <a:endParaRPr>
              <a:solidFill>
                <a:schemeClr val="lt1"/>
              </a:solidFill>
              <a:latin typeface="Proxima Nova"/>
              <a:ea typeface="Proxima Nova"/>
              <a:cs typeface="Proxima Nova"/>
              <a:sym typeface="Proxima Nova"/>
            </a:endParaRPr>
          </a:p>
          <a:p>
            <a:pPr marL="457200" lvl="0" indent="-317500" algn="l" rtl="0">
              <a:spcBef>
                <a:spcPts val="0"/>
              </a:spcBef>
              <a:spcAft>
                <a:spcPts val="0"/>
              </a:spcAft>
              <a:buClr>
                <a:schemeClr val="lt1"/>
              </a:buClr>
              <a:buSzPts val="1400"/>
              <a:buFont typeface="Proxima Nova"/>
              <a:buChar char="●"/>
            </a:pPr>
            <a:r>
              <a:rPr lang="en-GB">
                <a:solidFill>
                  <a:schemeClr val="lt1"/>
                </a:solidFill>
                <a:latin typeface="Proxima Nova"/>
                <a:ea typeface="Proxima Nova"/>
                <a:cs typeface="Proxima Nova"/>
                <a:sym typeface="Proxima Nova"/>
              </a:rPr>
              <a:t>What is its significance?</a:t>
            </a:r>
            <a:endParaRPr>
              <a:solidFill>
                <a:schemeClr val="lt1"/>
              </a:solidFill>
              <a:latin typeface="Proxima Nova"/>
              <a:ea typeface="Proxima Nova"/>
              <a:cs typeface="Proxima Nova"/>
              <a:sym typeface="Proxima Nova"/>
            </a:endParaRPr>
          </a:p>
          <a:p>
            <a:pPr marL="457200" lvl="0" indent="-317500" algn="l" rtl="0">
              <a:spcBef>
                <a:spcPts val="0"/>
              </a:spcBef>
              <a:spcAft>
                <a:spcPts val="0"/>
              </a:spcAft>
              <a:buClr>
                <a:schemeClr val="lt1"/>
              </a:buClr>
              <a:buSzPts val="1400"/>
              <a:buFont typeface="Proxima Nova"/>
              <a:buChar char="●"/>
            </a:pPr>
            <a:r>
              <a:rPr lang="en-GB">
                <a:solidFill>
                  <a:schemeClr val="lt1"/>
                </a:solidFill>
                <a:latin typeface="Proxima Nova"/>
                <a:ea typeface="Proxima Nova"/>
                <a:cs typeface="Proxima Nova"/>
                <a:sym typeface="Proxima Nova"/>
              </a:rPr>
              <a:t>Breakdown of analysis</a:t>
            </a:r>
            <a:endParaRPr>
              <a:solidFill>
                <a:schemeClr val="lt1"/>
              </a:solidFill>
              <a:latin typeface="Proxima Nova"/>
              <a:ea typeface="Proxima Nova"/>
              <a:cs typeface="Proxima Nova"/>
              <a:sym typeface="Proxima Nova"/>
            </a:endParaRPr>
          </a:p>
          <a:p>
            <a:pPr marL="457200" lvl="0" indent="-317500" algn="l" rtl="0">
              <a:spcBef>
                <a:spcPts val="0"/>
              </a:spcBef>
              <a:spcAft>
                <a:spcPts val="0"/>
              </a:spcAft>
              <a:buClr>
                <a:schemeClr val="lt1"/>
              </a:buClr>
              <a:buSzPts val="1400"/>
              <a:buFont typeface="Proxima Nova"/>
              <a:buChar char="●"/>
            </a:pPr>
            <a:r>
              <a:rPr lang="en-GB">
                <a:solidFill>
                  <a:schemeClr val="lt1"/>
                </a:solidFill>
                <a:latin typeface="Proxima Nova"/>
                <a:ea typeface="Proxima Nova"/>
                <a:cs typeface="Proxima Nova"/>
                <a:sym typeface="Proxima Nova"/>
              </a:rPr>
              <a:t>Outcome of analysis</a:t>
            </a:r>
            <a:endParaRPr>
              <a:solidFill>
                <a:schemeClr val="lt1"/>
              </a:solidFill>
              <a:latin typeface="Proxima Nova"/>
              <a:ea typeface="Proxima Nova"/>
              <a:cs typeface="Proxima Nova"/>
              <a:sym typeface="Proxima Nova"/>
            </a:endParaRPr>
          </a:p>
        </p:txBody>
      </p:sp>
      <p:pic>
        <p:nvPicPr>
          <p:cNvPr id="977" name="Google Shape;977;p99"/>
          <p:cNvPicPr preferRelativeResize="0"/>
          <p:nvPr/>
        </p:nvPicPr>
        <p:blipFill>
          <a:blip r:embed="rId3">
            <a:alphaModFix/>
          </a:blip>
          <a:stretch>
            <a:fillRect/>
          </a:stretch>
        </p:blipFill>
        <p:spPr>
          <a:xfrm>
            <a:off x="5766675" y="245375"/>
            <a:ext cx="3065626" cy="4599552"/>
          </a:xfrm>
          <a:prstGeom prst="rect">
            <a:avLst/>
          </a:prstGeom>
          <a:noFill/>
          <a:ln>
            <a:noFill/>
          </a:ln>
        </p:spPr>
      </p:pic>
      <p:sp>
        <p:nvSpPr>
          <p:cNvPr id="978" name="Google Shape;978;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2</a:t>
            </a:fld>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34"/>
        <p:cNvGrpSpPr/>
        <p:nvPr/>
      </p:nvGrpSpPr>
      <p:grpSpPr>
        <a:xfrm>
          <a:off x="0" y="0"/>
          <a:ext cx="0" cy="0"/>
          <a:chOff x="0" y="0"/>
          <a:chExt cx="0" cy="0"/>
        </a:xfrm>
      </p:grpSpPr>
      <p:pic>
        <p:nvPicPr>
          <p:cNvPr id="9" name="Google Shape;1014;p102">
            <a:extLst>
              <a:ext uri="{FF2B5EF4-FFF2-40B4-BE49-F238E27FC236}">
                <a16:creationId xmlns:a16="http://schemas.microsoft.com/office/drawing/2014/main" id="{8C0307D5-3C40-4FAD-9387-AA97726CE45C}"/>
              </a:ext>
            </a:extLst>
          </p:cNvPr>
          <p:cNvPicPr preferRelativeResize="0"/>
          <p:nvPr/>
        </p:nvPicPr>
        <p:blipFill>
          <a:blip r:embed="rId3">
            <a:alphaModFix/>
          </a:blip>
          <a:stretch>
            <a:fillRect/>
          </a:stretch>
        </p:blipFill>
        <p:spPr>
          <a:xfrm>
            <a:off x="24600" y="-1"/>
            <a:ext cx="9144000" cy="5951095"/>
          </a:xfrm>
          <a:prstGeom prst="rect">
            <a:avLst/>
          </a:prstGeom>
          <a:noFill/>
          <a:ln>
            <a:noFill/>
          </a:ln>
        </p:spPr>
      </p:pic>
      <p:pic>
        <p:nvPicPr>
          <p:cNvPr id="8935" name="Google Shape;8935;p756"/>
          <p:cNvPicPr preferRelativeResize="0"/>
          <p:nvPr/>
        </p:nvPicPr>
        <p:blipFill rotWithShape="1">
          <a:blip r:embed="rId4">
            <a:alphaModFix/>
          </a:blip>
          <a:srcRect l="-159" t="13124" r="13200" b="12513"/>
          <a:stretch/>
        </p:blipFill>
        <p:spPr>
          <a:xfrm flipH="1">
            <a:off x="0" y="1245"/>
            <a:ext cx="9144000" cy="5149354"/>
          </a:xfrm>
          <a:prstGeom prst="rect">
            <a:avLst/>
          </a:prstGeom>
          <a:noFill/>
          <a:ln>
            <a:noFill/>
          </a:ln>
        </p:spPr>
      </p:pic>
      <p:sp>
        <p:nvSpPr>
          <p:cNvPr id="8936" name="Google Shape;8936;p756"/>
          <p:cNvSpPr/>
          <p:nvPr/>
        </p:nvSpPr>
        <p:spPr>
          <a:xfrm rot="5400000">
            <a:off x="69454" y="-69057"/>
            <a:ext cx="2136775" cy="2275682"/>
          </a:xfrm>
          <a:prstGeom prst="rtTriangle">
            <a:avLst/>
          </a:prstGeom>
          <a:solidFill>
            <a:schemeClr val="dk1"/>
          </a:solidFill>
          <a:ln>
            <a:noFill/>
          </a:ln>
        </p:spPr>
        <p:txBody>
          <a:bodyPr spcFirstLastPara="1" wrap="square" lIns="68569" tIns="34275" rIns="68569" bIns="3427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endParaRPr kumimoji="0" sz="700" b="0" i="0" u="none" strike="noStrike" kern="0" cap="none" spc="0" normalizeH="0" baseline="0" noProof="0">
              <a:ln>
                <a:noFill/>
              </a:ln>
              <a:solidFill>
                <a:srgbClr val="FFFFFF"/>
              </a:solidFill>
              <a:effectLst/>
              <a:uLnTx/>
              <a:uFillTx/>
              <a:latin typeface="Arial"/>
              <a:cs typeface="Arial"/>
              <a:sym typeface="Arial"/>
            </a:endParaRPr>
          </a:p>
        </p:txBody>
      </p:sp>
      <p:sp>
        <p:nvSpPr>
          <p:cNvPr id="8937" name="Google Shape;8937;p756"/>
          <p:cNvSpPr txBox="1"/>
          <p:nvPr/>
        </p:nvSpPr>
        <p:spPr>
          <a:xfrm>
            <a:off x="277020" y="128985"/>
            <a:ext cx="1205707" cy="1131049"/>
          </a:xfrm>
          <a:prstGeom prst="rect">
            <a:avLst/>
          </a:prstGeom>
          <a:noFill/>
          <a:ln>
            <a:noFill/>
          </a:ln>
        </p:spPr>
        <p:txBody>
          <a:bodyPr spcFirstLastPara="1" wrap="square" lIns="68569" tIns="34275" rIns="68569" bIns="34275" anchor="t" anchorCtr="0">
            <a:spAutoFit/>
          </a:bodyPr>
          <a:lstStyle/>
          <a:p>
            <a:pPr marL="0" marR="0" lvl="0" indent="0" algn="l"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6900" b="1" i="0" u="none" strike="noStrike" kern="0" cap="none" spc="0" normalizeH="0" baseline="0" noProof="0" dirty="0">
                <a:ln>
                  <a:noFill/>
                </a:ln>
                <a:solidFill>
                  <a:srgbClr val="FFFFFF"/>
                </a:solidFill>
                <a:effectLst/>
                <a:uLnTx/>
                <a:uFillTx/>
                <a:latin typeface="Arial"/>
                <a:cs typeface="Arial"/>
                <a:sym typeface="Arial"/>
              </a:rPr>
              <a:t>6</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8939" name="Google Shape;8939;p756"/>
          <p:cNvSpPr txBox="1">
            <a:spLocks noGrp="1"/>
          </p:cNvSpPr>
          <p:nvPr>
            <p:ph type="title"/>
          </p:nvPr>
        </p:nvSpPr>
        <p:spPr>
          <a:xfrm>
            <a:off x="277020" y="2264912"/>
            <a:ext cx="4729696" cy="1308319"/>
          </a:xfrm>
          <a:prstGeom prst="rect">
            <a:avLst/>
          </a:prstGeom>
          <a:noFill/>
          <a:ln>
            <a:noFill/>
          </a:ln>
        </p:spPr>
        <p:txBody>
          <a:bodyPr spcFirstLastPara="1" wrap="square" lIns="68569" tIns="34275" rIns="68569" bIns="34275" anchor="b" anchorCtr="0">
            <a:noAutofit/>
          </a:bodyPr>
          <a:lstStyle/>
          <a:p>
            <a:pPr>
              <a:buClr>
                <a:srgbClr val="2B0030"/>
              </a:buClr>
              <a:buSzPts val="3000"/>
            </a:pPr>
            <a:r>
              <a:rPr lang="en-US" sz="2475" b="1" dirty="0">
                <a:solidFill>
                  <a:schemeClr val="tx1"/>
                </a:solidFill>
              </a:rPr>
              <a:t>Next Travel Country Recommender</a:t>
            </a:r>
            <a:br>
              <a:rPr lang="en-US" dirty="0">
                <a:latin typeface="Century Gothic"/>
                <a:ea typeface="Century Gothic"/>
                <a:cs typeface="Century Gothic"/>
                <a:sym typeface="Century Gothic"/>
              </a:rPr>
            </a:br>
            <a:r>
              <a:rPr lang="en-GB" sz="2100" dirty="0">
                <a:solidFill>
                  <a:schemeClr val="tx1"/>
                </a:solidFill>
                <a:latin typeface="Century Gothic"/>
                <a:ea typeface="Century Gothic"/>
                <a:cs typeface="Century Gothic"/>
                <a:sym typeface="Century Gothic"/>
              </a:rPr>
              <a:t>How can we use the custom parameters to recommend which countries to visit?</a:t>
            </a:r>
            <a:endParaRPr sz="2100" dirty="0">
              <a:solidFill>
                <a:schemeClr val="tx1"/>
              </a:solidFill>
            </a:endParaRPr>
          </a:p>
        </p:txBody>
      </p:sp>
    </p:spTree>
    <p:extLst>
      <p:ext uri="{BB962C8B-B14F-4D97-AF65-F5344CB8AC3E}">
        <p14:creationId xmlns:p14="http://schemas.microsoft.com/office/powerpoint/2010/main" val="1580584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094"/>
        <p:cNvGrpSpPr/>
        <p:nvPr/>
      </p:nvGrpSpPr>
      <p:grpSpPr>
        <a:xfrm>
          <a:off x="0" y="0"/>
          <a:ext cx="0" cy="0"/>
          <a:chOff x="0" y="0"/>
          <a:chExt cx="0" cy="0"/>
        </a:xfrm>
      </p:grpSpPr>
      <p:sp>
        <p:nvSpPr>
          <p:cNvPr id="1095" name="Google Shape;1095;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Planning your next trip? Let us help you!</a:t>
            </a:r>
            <a:endParaRPr sz="2244">
              <a:solidFill>
                <a:srgbClr val="B7B7B7"/>
              </a:solidFill>
            </a:endParaRPr>
          </a:p>
        </p:txBody>
      </p:sp>
      <p:pic>
        <p:nvPicPr>
          <p:cNvPr id="1096" name="Google Shape;1096;p111"/>
          <p:cNvPicPr preferRelativeResize="0"/>
          <p:nvPr/>
        </p:nvPicPr>
        <p:blipFill>
          <a:blip r:embed="rId3">
            <a:alphaModFix/>
          </a:blip>
          <a:stretch>
            <a:fillRect/>
          </a:stretch>
        </p:blipFill>
        <p:spPr>
          <a:xfrm>
            <a:off x="860488" y="1149975"/>
            <a:ext cx="7423025" cy="3558150"/>
          </a:xfrm>
          <a:prstGeom prst="rect">
            <a:avLst/>
          </a:prstGeom>
          <a:noFill/>
          <a:ln>
            <a:noFill/>
          </a:ln>
        </p:spPr>
      </p:pic>
      <p:pic>
        <p:nvPicPr>
          <p:cNvPr id="1097" name="Google Shape;1097;p111"/>
          <p:cNvPicPr preferRelativeResize="0"/>
          <p:nvPr/>
        </p:nvPicPr>
        <p:blipFill>
          <a:blip r:embed="rId4">
            <a:alphaModFix/>
          </a:blip>
          <a:stretch>
            <a:fillRect/>
          </a:stretch>
        </p:blipFill>
        <p:spPr>
          <a:xfrm>
            <a:off x="860500" y="1149975"/>
            <a:ext cx="7423025" cy="3494826"/>
          </a:xfrm>
          <a:prstGeom prst="rect">
            <a:avLst/>
          </a:prstGeom>
          <a:noFill/>
          <a:ln>
            <a:noFill/>
          </a:ln>
        </p:spPr>
      </p:pic>
      <p:sp>
        <p:nvSpPr>
          <p:cNvPr id="1098" name="Google Shape;1098;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21</a:t>
            </a:fld>
            <a:endParaRPr>
              <a:solidFill>
                <a:schemeClr val="lt1"/>
              </a:solidFill>
            </a:endParaRPr>
          </a:p>
        </p:txBody>
      </p:sp>
      <p:sp>
        <p:nvSpPr>
          <p:cNvPr id="1099" name="Google Shape;1099;p111"/>
          <p:cNvSpPr txBox="1"/>
          <p:nvPr/>
        </p:nvSpPr>
        <p:spPr>
          <a:xfrm>
            <a:off x="4737325" y="4682725"/>
            <a:ext cx="3537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900">
                <a:solidFill>
                  <a:schemeClr val="lt1"/>
                </a:solidFill>
                <a:latin typeface="Proxima Nova"/>
                <a:ea typeface="Proxima Nova"/>
                <a:cs typeface="Proxima Nova"/>
                <a:sym typeface="Proxima Nova"/>
              </a:rPr>
              <a:t>Data Source: World Happiness Report</a:t>
            </a:r>
            <a:endParaRPr sz="900">
              <a:solidFill>
                <a:schemeClr val="lt1"/>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103"/>
        <p:cNvGrpSpPr/>
        <p:nvPr/>
      </p:nvGrpSpPr>
      <p:grpSpPr>
        <a:xfrm>
          <a:off x="0" y="0"/>
          <a:ext cx="0" cy="0"/>
          <a:chOff x="0" y="0"/>
          <a:chExt cx="0" cy="0"/>
        </a:xfrm>
      </p:grpSpPr>
      <p:sp>
        <p:nvSpPr>
          <p:cNvPr id="1104" name="Google Shape;1104;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What countries we recommend</a:t>
            </a:r>
            <a:endParaRPr sz="2244">
              <a:solidFill>
                <a:srgbClr val="B7B7B7"/>
              </a:solidFill>
            </a:endParaRPr>
          </a:p>
        </p:txBody>
      </p:sp>
      <p:pic>
        <p:nvPicPr>
          <p:cNvPr id="1105" name="Google Shape;1105;p112"/>
          <p:cNvPicPr preferRelativeResize="0"/>
          <p:nvPr/>
        </p:nvPicPr>
        <p:blipFill>
          <a:blip r:embed="rId3">
            <a:alphaModFix/>
          </a:blip>
          <a:stretch>
            <a:fillRect/>
          </a:stretch>
        </p:blipFill>
        <p:spPr>
          <a:xfrm>
            <a:off x="861075" y="1149975"/>
            <a:ext cx="7421850" cy="3598475"/>
          </a:xfrm>
          <a:prstGeom prst="rect">
            <a:avLst/>
          </a:prstGeom>
          <a:noFill/>
          <a:ln>
            <a:noFill/>
          </a:ln>
        </p:spPr>
      </p:pic>
      <p:pic>
        <p:nvPicPr>
          <p:cNvPr id="1106" name="Google Shape;1106;p112"/>
          <p:cNvPicPr preferRelativeResize="0"/>
          <p:nvPr/>
        </p:nvPicPr>
        <p:blipFill>
          <a:blip r:embed="rId4">
            <a:alphaModFix/>
          </a:blip>
          <a:stretch>
            <a:fillRect/>
          </a:stretch>
        </p:blipFill>
        <p:spPr>
          <a:xfrm>
            <a:off x="861075" y="1149975"/>
            <a:ext cx="7421851" cy="3535015"/>
          </a:xfrm>
          <a:prstGeom prst="rect">
            <a:avLst/>
          </a:prstGeom>
          <a:noFill/>
          <a:ln>
            <a:noFill/>
          </a:ln>
        </p:spPr>
      </p:pic>
      <p:sp>
        <p:nvSpPr>
          <p:cNvPr id="1107" name="Google Shape;1107;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22</a:t>
            </a:fld>
            <a:endParaRPr>
              <a:solidFill>
                <a:schemeClr val="lt1"/>
              </a:solidFill>
            </a:endParaRPr>
          </a:p>
        </p:txBody>
      </p:sp>
      <p:sp>
        <p:nvSpPr>
          <p:cNvPr id="1108" name="Google Shape;1108;p112"/>
          <p:cNvSpPr txBox="1"/>
          <p:nvPr/>
        </p:nvSpPr>
        <p:spPr>
          <a:xfrm>
            <a:off x="4737325" y="4682725"/>
            <a:ext cx="3537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900">
                <a:solidFill>
                  <a:schemeClr val="lt1"/>
                </a:solidFill>
                <a:latin typeface="Proxima Nova"/>
                <a:ea typeface="Proxima Nova"/>
                <a:cs typeface="Proxima Nova"/>
                <a:sym typeface="Proxima Nova"/>
              </a:rPr>
              <a:t>Data Source: World Happiness Report</a:t>
            </a:r>
            <a:endParaRPr sz="900">
              <a:solidFill>
                <a:schemeClr val="lt1"/>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112"/>
        <p:cNvGrpSpPr/>
        <p:nvPr/>
      </p:nvGrpSpPr>
      <p:grpSpPr>
        <a:xfrm>
          <a:off x="0" y="0"/>
          <a:ext cx="0" cy="0"/>
          <a:chOff x="0" y="0"/>
          <a:chExt cx="0" cy="0"/>
        </a:xfrm>
      </p:grpSpPr>
      <p:sp>
        <p:nvSpPr>
          <p:cNvPr id="1113" name="Google Shape;1113;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What countries are not recommended?</a:t>
            </a:r>
            <a:endParaRPr sz="2244">
              <a:solidFill>
                <a:srgbClr val="B7B7B7"/>
              </a:solidFill>
            </a:endParaRPr>
          </a:p>
        </p:txBody>
      </p:sp>
      <p:pic>
        <p:nvPicPr>
          <p:cNvPr id="1114" name="Google Shape;1114;p113"/>
          <p:cNvPicPr preferRelativeResize="0"/>
          <p:nvPr/>
        </p:nvPicPr>
        <p:blipFill>
          <a:blip r:embed="rId3">
            <a:alphaModFix/>
          </a:blip>
          <a:stretch>
            <a:fillRect/>
          </a:stretch>
        </p:blipFill>
        <p:spPr>
          <a:xfrm>
            <a:off x="719038" y="1115175"/>
            <a:ext cx="7705925" cy="3693725"/>
          </a:xfrm>
          <a:prstGeom prst="rect">
            <a:avLst/>
          </a:prstGeom>
          <a:noFill/>
          <a:ln>
            <a:noFill/>
          </a:ln>
        </p:spPr>
      </p:pic>
      <p:pic>
        <p:nvPicPr>
          <p:cNvPr id="1115" name="Google Shape;1115;p113"/>
          <p:cNvPicPr preferRelativeResize="0"/>
          <p:nvPr/>
        </p:nvPicPr>
        <p:blipFill>
          <a:blip r:embed="rId4">
            <a:alphaModFix/>
          </a:blip>
          <a:stretch>
            <a:fillRect/>
          </a:stretch>
        </p:blipFill>
        <p:spPr>
          <a:xfrm>
            <a:off x="719050" y="1115175"/>
            <a:ext cx="7572975" cy="3693725"/>
          </a:xfrm>
          <a:prstGeom prst="rect">
            <a:avLst/>
          </a:prstGeom>
          <a:noFill/>
          <a:ln>
            <a:noFill/>
          </a:ln>
        </p:spPr>
      </p:pic>
      <p:sp>
        <p:nvSpPr>
          <p:cNvPr id="1116" name="Google Shape;1116;p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23</a:t>
            </a:fld>
            <a:endParaRPr>
              <a:solidFill>
                <a:schemeClr val="lt1"/>
              </a:solidFill>
            </a:endParaRPr>
          </a:p>
        </p:txBody>
      </p:sp>
      <p:sp>
        <p:nvSpPr>
          <p:cNvPr id="1117" name="Google Shape;1117;p113"/>
          <p:cNvSpPr txBox="1"/>
          <p:nvPr/>
        </p:nvSpPr>
        <p:spPr>
          <a:xfrm>
            <a:off x="4737325" y="4758925"/>
            <a:ext cx="3537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900">
                <a:solidFill>
                  <a:schemeClr val="lt1"/>
                </a:solidFill>
                <a:latin typeface="Proxima Nova"/>
                <a:ea typeface="Proxima Nova"/>
                <a:cs typeface="Proxima Nova"/>
                <a:sym typeface="Proxima Nova"/>
              </a:rPr>
              <a:t>Data Source: World Happiness Report</a:t>
            </a:r>
            <a:endParaRPr sz="900">
              <a:solidFill>
                <a:schemeClr val="lt1"/>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34"/>
        <p:cNvGrpSpPr/>
        <p:nvPr/>
      </p:nvGrpSpPr>
      <p:grpSpPr>
        <a:xfrm>
          <a:off x="0" y="0"/>
          <a:ext cx="0" cy="0"/>
          <a:chOff x="0" y="0"/>
          <a:chExt cx="0" cy="0"/>
        </a:xfrm>
      </p:grpSpPr>
      <p:pic>
        <p:nvPicPr>
          <p:cNvPr id="9" name="Google Shape;1014;p102">
            <a:extLst>
              <a:ext uri="{FF2B5EF4-FFF2-40B4-BE49-F238E27FC236}">
                <a16:creationId xmlns:a16="http://schemas.microsoft.com/office/drawing/2014/main" id="{8C0307D5-3C40-4FAD-9387-AA97726CE45C}"/>
              </a:ext>
            </a:extLst>
          </p:cNvPr>
          <p:cNvPicPr preferRelativeResize="0"/>
          <p:nvPr/>
        </p:nvPicPr>
        <p:blipFill>
          <a:blip r:embed="rId3">
            <a:alphaModFix/>
          </a:blip>
          <a:stretch>
            <a:fillRect/>
          </a:stretch>
        </p:blipFill>
        <p:spPr>
          <a:xfrm>
            <a:off x="24600" y="-1"/>
            <a:ext cx="9144000" cy="5951095"/>
          </a:xfrm>
          <a:prstGeom prst="rect">
            <a:avLst/>
          </a:prstGeom>
          <a:noFill/>
          <a:ln>
            <a:noFill/>
          </a:ln>
        </p:spPr>
      </p:pic>
      <p:pic>
        <p:nvPicPr>
          <p:cNvPr id="8935" name="Google Shape;8935;p756"/>
          <p:cNvPicPr preferRelativeResize="0"/>
          <p:nvPr/>
        </p:nvPicPr>
        <p:blipFill rotWithShape="1">
          <a:blip r:embed="rId4">
            <a:alphaModFix/>
          </a:blip>
          <a:srcRect l="-159" t="13124" r="13200" b="12513"/>
          <a:stretch/>
        </p:blipFill>
        <p:spPr>
          <a:xfrm flipH="1">
            <a:off x="0" y="1245"/>
            <a:ext cx="9144000" cy="5149354"/>
          </a:xfrm>
          <a:prstGeom prst="rect">
            <a:avLst/>
          </a:prstGeom>
          <a:noFill/>
          <a:ln>
            <a:noFill/>
          </a:ln>
        </p:spPr>
      </p:pic>
      <p:sp>
        <p:nvSpPr>
          <p:cNvPr id="8936" name="Google Shape;8936;p756"/>
          <p:cNvSpPr/>
          <p:nvPr/>
        </p:nvSpPr>
        <p:spPr>
          <a:xfrm rot="5400000">
            <a:off x="69454" y="-69057"/>
            <a:ext cx="2136775" cy="2275682"/>
          </a:xfrm>
          <a:prstGeom prst="rtTriangle">
            <a:avLst/>
          </a:prstGeom>
          <a:solidFill>
            <a:schemeClr val="dk1"/>
          </a:solidFill>
          <a:ln>
            <a:noFill/>
          </a:ln>
        </p:spPr>
        <p:txBody>
          <a:bodyPr spcFirstLastPara="1" wrap="square" lIns="68569" tIns="34275" rIns="68569" bIns="3427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endParaRPr kumimoji="0" sz="700" b="0" i="0" u="none" strike="noStrike" kern="0" cap="none" spc="0" normalizeH="0" baseline="0" noProof="0">
              <a:ln>
                <a:noFill/>
              </a:ln>
              <a:solidFill>
                <a:srgbClr val="FFFFFF"/>
              </a:solidFill>
              <a:effectLst/>
              <a:uLnTx/>
              <a:uFillTx/>
              <a:latin typeface="Arial"/>
              <a:cs typeface="Arial"/>
              <a:sym typeface="Arial"/>
            </a:endParaRPr>
          </a:p>
        </p:txBody>
      </p:sp>
      <p:sp>
        <p:nvSpPr>
          <p:cNvPr id="8937" name="Google Shape;8937;p756"/>
          <p:cNvSpPr txBox="1"/>
          <p:nvPr/>
        </p:nvSpPr>
        <p:spPr>
          <a:xfrm>
            <a:off x="277020" y="128985"/>
            <a:ext cx="1205707" cy="1131049"/>
          </a:xfrm>
          <a:prstGeom prst="rect">
            <a:avLst/>
          </a:prstGeom>
          <a:noFill/>
          <a:ln>
            <a:noFill/>
          </a:ln>
        </p:spPr>
        <p:txBody>
          <a:bodyPr spcFirstLastPara="1" wrap="square" lIns="68569" tIns="34275" rIns="68569" bIns="34275" anchor="t" anchorCtr="0">
            <a:spAutoFit/>
          </a:bodyPr>
          <a:lstStyle/>
          <a:p>
            <a:pPr marL="0" marR="0" lvl="0" indent="0" algn="l"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6900" b="1" i="0" u="none" strike="noStrike" kern="0" cap="none" spc="0" normalizeH="0" baseline="0" noProof="0" dirty="0">
                <a:ln>
                  <a:noFill/>
                </a:ln>
                <a:solidFill>
                  <a:srgbClr val="FFFFFF"/>
                </a:solidFill>
                <a:effectLst/>
                <a:uLnTx/>
                <a:uFillTx/>
                <a:latin typeface="Arial"/>
                <a:cs typeface="Arial"/>
                <a:sym typeface="Arial"/>
              </a:rPr>
              <a:t>7</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8939" name="Google Shape;8939;p756"/>
          <p:cNvSpPr txBox="1">
            <a:spLocks noGrp="1"/>
          </p:cNvSpPr>
          <p:nvPr>
            <p:ph type="title"/>
          </p:nvPr>
        </p:nvSpPr>
        <p:spPr>
          <a:xfrm>
            <a:off x="277020" y="2221865"/>
            <a:ext cx="4556958" cy="784464"/>
          </a:xfrm>
          <a:prstGeom prst="rect">
            <a:avLst/>
          </a:prstGeom>
          <a:noFill/>
          <a:ln>
            <a:noFill/>
          </a:ln>
        </p:spPr>
        <p:txBody>
          <a:bodyPr spcFirstLastPara="1" wrap="square" lIns="68569" tIns="34275" rIns="68569" bIns="34275" anchor="b" anchorCtr="0">
            <a:noAutofit/>
          </a:bodyPr>
          <a:lstStyle/>
          <a:p>
            <a:pPr>
              <a:buClr>
                <a:srgbClr val="2B0030"/>
              </a:buClr>
              <a:buSzPts val="3000"/>
            </a:pPr>
            <a:r>
              <a:rPr lang="en-US" sz="2475" b="1" dirty="0">
                <a:solidFill>
                  <a:schemeClr val="tx1"/>
                </a:solidFill>
              </a:rPr>
              <a:t>Summary and Conclusion</a:t>
            </a:r>
            <a:br>
              <a:rPr lang="en-US" sz="2475" b="1" dirty="0">
                <a:solidFill>
                  <a:schemeClr val="tx1"/>
                </a:solidFill>
              </a:rPr>
            </a:br>
            <a:r>
              <a:rPr lang="en-US" sz="2100" dirty="0">
                <a:solidFill>
                  <a:schemeClr val="tx1"/>
                </a:solidFill>
              </a:rPr>
              <a:t>What are the Key takeaways?</a:t>
            </a:r>
            <a:endParaRPr sz="2100" dirty="0">
              <a:solidFill>
                <a:schemeClr val="tx1"/>
              </a:solidFill>
            </a:endParaRPr>
          </a:p>
        </p:txBody>
      </p:sp>
    </p:spTree>
    <p:extLst>
      <p:ext uri="{BB962C8B-B14F-4D97-AF65-F5344CB8AC3E}">
        <p14:creationId xmlns:p14="http://schemas.microsoft.com/office/powerpoint/2010/main" val="2592123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14"/>
          <p:cNvSpPr txBox="1">
            <a:spLocks noGrp="1"/>
          </p:cNvSpPr>
          <p:nvPr>
            <p:ph type="title"/>
          </p:nvPr>
        </p:nvSpPr>
        <p:spPr>
          <a:xfrm>
            <a:off x="415325" y="929711"/>
            <a:ext cx="8520600" cy="3345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GB" sz="1400">
                <a:solidFill>
                  <a:schemeClr val="lt1"/>
                </a:solidFill>
              </a:rPr>
              <a:t>Mental health awareness is growing but happiness score is growing slowly. Progress is slow but steady.</a:t>
            </a:r>
            <a:endParaRPr sz="1400">
              <a:solidFill>
                <a:schemeClr val="lt1"/>
              </a:solidFill>
            </a:endParaRPr>
          </a:p>
          <a:p>
            <a:pPr marL="457200" lvl="0" indent="0" algn="l" rtl="0">
              <a:lnSpc>
                <a:spcPct val="100000"/>
              </a:lnSpc>
              <a:spcBef>
                <a:spcPts val="0"/>
              </a:spcBef>
              <a:spcAft>
                <a:spcPts val="0"/>
              </a:spcAft>
              <a:buNone/>
            </a:pP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GB" sz="1400">
                <a:solidFill>
                  <a:schemeClr val="lt1"/>
                </a:solidFill>
              </a:rPr>
              <a:t>Developing countries need to foster economy but developed countries should shift their attention to social and family support.</a:t>
            </a:r>
            <a:endParaRPr sz="1400">
              <a:solidFill>
                <a:schemeClr val="lt1"/>
              </a:solidFill>
            </a:endParaRPr>
          </a:p>
          <a:p>
            <a:pPr marL="457200" lvl="0" indent="0" algn="l" rtl="0">
              <a:lnSpc>
                <a:spcPct val="100000"/>
              </a:lnSpc>
              <a:spcBef>
                <a:spcPts val="0"/>
              </a:spcBef>
              <a:spcAft>
                <a:spcPts val="0"/>
              </a:spcAft>
              <a:buNone/>
            </a:pP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GB" sz="1400">
                <a:solidFill>
                  <a:schemeClr val="lt1"/>
                </a:solidFill>
              </a:rPr>
              <a:t>With more freedom comes more trust.</a:t>
            </a:r>
            <a:endParaRPr sz="1400">
              <a:solidFill>
                <a:schemeClr val="lt1"/>
              </a:solidFill>
            </a:endParaRPr>
          </a:p>
          <a:p>
            <a:pPr marL="457200" lvl="0" indent="0" algn="l" rtl="0">
              <a:lnSpc>
                <a:spcPct val="100000"/>
              </a:lnSpc>
              <a:spcBef>
                <a:spcPts val="0"/>
              </a:spcBef>
              <a:spcAft>
                <a:spcPts val="0"/>
              </a:spcAft>
              <a:buNone/>
            </a:pP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GB" sz="1400">
                <a:solidFill>
                  <a:schemeClr val="lt1"/>
                </a:solidFill>
              </a:rPr>
              <a:t>Health is closely related to material goods and wealth.</a:t>
            </a:r>
            <a:endParaRPr sz="1400">
              <a:solidFill>
                <a:schemeClr val="lt1"/>
              </a:solidFill>
            </a:endParaRPr>
          </a:p>
          <a:p>
            <a:pPr marL="457200" lvl="0" indent="0" algn="l" rtl="0">
              <a:lnSpc>
                <a:spcPct val="100000"/>
              </a:lnSpc>
              <a:spcBef>
                <a:spcPts val="0"/>
              </a:spcBef>
              <a:spcAft>
                <a:spcPts val="0"/>
              </a:spcAft>
              <a:buNone/>
            </a:pP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GB" sz="1400">
                <a:solidFill>
                  <a:schemeClr val="lt1"/>
                </a:solidFill>
              </a:rPr>
              <a:t>Generosity follows suit in countries with high freedom and trust scores.</a:t>
            </a:r>
            <a:endParaRPr sz="1400">
              <a:solidFill>
                <a:schemeClr val="lt1"/>
              </a:solidFill>
            </a:endParaRPr>
          </a:p>
          <a:p>
            <a:pPr marL="0" lvl="0" indent="0" algn="l" rtl="0">
              <a:lnSpc>
                <a:spcPct val="100000"/>
              </a:lnSpc>
              <a:spcBef>
                <a:spcPts val="0"/>
              </a:spcBef>
              <a:spcAft>
                <a:spcPts val="0"/>
              </a:spcAft>
              <a:buNone/>
            </a:pPr>
            <a:endParaRPr sz="1400">
              <a:solidFill>
                <a:schemeClr val="lt1"/>
              </a:solidFill>
            </a:endParaRPr>
          </a:p>
          <a:p>
            <a:pPr marL="457200" lvl="0" indent="-317500" algn="l" rtl="0">
              <a:lnSpc>
                <a:spcPct val="100000"/>
              </a:lnSpc>
              <a:spcBef>
                <a:spcPts val="0"/>
              </a:spcBef>
              <a:spcAft>
                <a:spcPts val="0"/>
              </a:spcAft>
              <a:buClr>
                <a:schemeClr val="lt1"/>
              </a:buClr>
              <a:buSzPts val="1400"/>
              <a:buChar char="●"/>
            </a:pPr>
            <a:r>
              <a:rPr lang="en-GB" sz="1400">
                <a:solidFill>
                  <a:schemeClr val="lt1"/>
                </a:solidFill>
              </a:rPr>
              <a:t>Using parameters like GDP, trust, happiness scores, choose your next country to travel to.</a:t>
            </a:r>
            <a:endParaRPr sz="1400">
              <a:solidFill>
                <a:schemeClr val="lt1"/>
              </a:solidFill>
            </a:endParaRPr>
          </a:p>
        </p:txBody>
      </p:sp>
      <p:sp>
        <p:nvSpPr>
          <p:cNvPr id="1123" name="Google Shape;1123;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Summary</a:t>
            </a:r>
            <a:endParaRPr>
              <a:solidFill>
                <a:schemeClr val="lt1"/>
              </a:solidFill>
            </a:endParaRPr>
          </a:p>
        </p:txBody>
      </p:sp>
      <p:sp>
        <p:nvSpPr>
          <p:cNvPr id="1124" name="Google Shape;1124;p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25</a:t>
            </a:fld>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128"/>
        <p:cNvGrpSpPr/>
        <p:nvPr/>
      </p:nvGrpSpPr>
      <p:grpSpPr>
        <a:xfrm>
          <a:off x="0" y="0"/>
          <a:ext cx="0" cy="0"/>
          <a:chOff x="0" y="0"/>
          <a:chExt cx="0" cy="0"/>
        </a:xfrm>
      </p:grpSpPr>
      <p:pic>
        <p:nvPicPr>
          <p:cNvPr id="1129" name="Google Shape;1129;p115"/>
          <p:cNvPicPr preferRelativeResize="0"/>
          <p:nvPr/>
        </p:nvPicPr>
        <p:blipFill rotWithShape="1">
          <a:blip r:embed="rId3">
            <a:alphaModFix/>
          </a:blip>
          <a:srcRect l="47997"/>
          <a:stretch/>
        </p:blipFill>
        <p:spPr>
          <a:xfrm>
            <a:off x="3761582" y="-94853"/>
            <a:ext cx="5740139" cy="5657850"/>
          </a:xfrm>
          <a:prstGeom prst="rect">
            <a:avLst/>
          </a:prstGeom>
          <a:noFill/>
          <a:ln>
            <a:noFill/>
          </a:ln>
        </p:spPr>
      </p:pic>
      <p:sp>
        <p:nvSpPr>
          <p:cNvPr id="1130" name="Google Shape;1130;p115"/>
          <p:cNvSpPr/>
          <p:nvPr/>
        </p:nvSpPr>
        <p:spPr>
          <a:xfrm>
            <a:off x="269876" y="1363727"/>
            <a:ext cx="5090400" cy="2438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2200" b="1">
                <a:solidFill>
                  <a:srgbClr val="2B0030"/>
                </a:solidFill>
                <a:latin typeface="Century Gothic"/>
                <a:ea typeface="Century Gothic"/>
                <a:cs typeface="Century Gothic"/>
                <a:sym typeface="Century Gothic"/>
              </a:rPr>
              <a:t>The Happiness Score’s sweet spot is that we can successfully measure a countries growth not just by its GDP but also by factors like Family Relationships, Trust, Freedom, Health and Generosity that better represent the overall progress of the country</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References</a:t>
            </a:r>
            <a:endParaRPr>
              <a:solidFill>
                <a:schemeClr val="lt1"/>
              </a:solidFill>
            </a:endParaRPr>
          </a:p>
        </p:txBody>
      </p:sp>
      <p:sp>
        <p:nvSpPr>
          <p:cNvPr id="1136" name="Google Shape;1136;p116"/>
          <p:cNvSpPr txBox="1"/>
          <p:nvPr/>
        </p:nvSpPr>
        <p:spPr>
          <a:xfrm>
            <a:off x="311700" y="1149300"/>
            <a:ext cx="8520600" cy="831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lt1"/>
              </a:buClr>
              <a:buSzPts val="1400"/>
              <a:buFont typeface="Proxima Nova"/>
              <a:buChar char="●"/>
            </a:pPr>
            <a:r>
              <a:rPr lang="en-GB">
                <a:solidFill>
                  <a:schemeClr val="lt1"/>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https://worldhappiness.report/ed/2021/</a:t>
            </a:r>
            <a:endParaRPr>
              <a:solidFill>
                <a:schemeClr val="lt1"/>
              </a:solidFill>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a:solidFill>
                <a:schemeClr val="lt1"/>
              </a:solidFill>
              <a:latin typeface="Proxima Nova"/>
              <a:ea typeface="Proxima Nova"/>
              <a:cs typeface="Proxima Nova"/>
              <a:sym typeface="Proxima Nova"/>
            </a:endParaRPr>
          </a:p>
          <a:p>
            <a:pPr marL="457200" marR="0" lvl="0" indent="-317500" algn="l" rtl="0">
              <a:lnSpc>
                <a:spcPct val="100000"/>
              </a:lnSpc>
              <a:spcBef>
                <a:spcPts val="0"/>
              </a:spcBef>
              <a:spcAft>
                <a:spcPts val="0"/>
              </a:spcAft>
              <a:buClr>
                <a:schemeClr val="lt1"/>
              </a:buClr>
              <a:buSzPts val="1400"/>
              <a:buFont typeface="Proxima Nova"/>
              <a:buChar char="●"/>
            </a:pPr>
            <a:r>
              <a:rPr lang="en-GB">
                <a:solidFill>
                  <a:schemeClr val="lt1"/>
                </a:solidFill>
                <a:latin typeface="Proxima Nova"/>
                <a:ea typeface="Proxima Nova"/>
                <a:cs typeface="Proxima Nova"/>
                <a:sym typeface="Proxima Nova"/>
              </a:rPr>
              <a:t>https://www.kaggle.com/unsdsn/world-happiness</a:t>
            </a:r>
            <a:endParaRPr>
              <a:solidFill>
                <a:schemeClr val="lt1"/>
              </a:solidFill>
              <a:latin typeface="Proxima Nova"/>
              <a:ea typeface="Proxima Nova"/>
              <a:cs typeface="Proxima Nova"/>
              <a:sym typeface="Proxima Nova"/>
            </a:endParaRPr>
          </a:p>
        </p:txBody>
      </p:sp>
      <p:sp>
        <p:nvSpPr>
          <p:cNvPr id="1137" name="Google Shape;1137;p1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27</a:t>
            </a:fld>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QR Code: Group 18</a:t>
            </a:r>
            <a:endParaRPr>
              <a:solidFill>
                <a:schemeClr val="lt1"/>
              </a:solidFill>
            </a:endParaRPr>
          </a:p>
        </p:txBody>
      </p:sp>
      <p:sp>
        <p:nvSpPr>
          <p:cNvPr id="1143" name="Google Shape;1143;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28</a:t>
            </a:fld>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34"/>
        <p:cNvGrpSpPr/>
        <p:nvPr/>
      </p:nvGrpSpPr>
      <p:grpSpPr>
        <a:xfrm>
          <a:off x="0" y="0"/>
          <a:ext cx="0" cy="0"/>
          <a:chOff x="0" y="0"/>
          <a:chExt cx="0" cy="0"/>
        </a:xfrm>
      </p:grpSpPr>
      <p:pic>
        <p:nvPicPr>
          <p:cNvPr id="9" name="Google Shape;1014;p102">
            <a:extLst>
              <a:ext uri="{FF2B5EF4-FFF2-40B4-BE49-F238E27FC236}">
                <a16:creationId xmlns:a16="http://schemas.microsoft.com/office/drawing/2014/main" id="{8C0307D5-3C40-4FAD-9387-AA97726CE45C}"/>
              </a:ext>
            </a:extLst>
          </p:cNvPr>
          <p:cNvPicPr preferRelativeResize="0"/>
          <p:nvPr/>
        </p:nvPicPr>
        <p:blipFill>
          <a:blip r:embed="rId3">
            <a:alphaModFix/>
          </a:blip>
          <a:stretch>
            <a:fillRect/>
          </a:stretch>
        </p:blipFill>
        <p:spPr>
          <a:xfrm>
            <a:off x="24600" y="-1"/>
            <a:ext cx="9144000" cy="5951095"/>
          </a:xfrm>
          <a:prstGeom prst="rect">
            <a:avLst/>
          </a:prstGeom>
          <a:noFill/>
          <a:ln>
            <a:noFill/>
          </a:ln>
        </p:spPr>
      </p:pic>
      <p:pic>
        <p:nvPicPr>
          <p:cNvPr id="8935" name="Google Shape;8935;p756"/>
          <p:cNvPicPr preferRelativeResize="0"/>
          <p:nvPr/>
        </p:nvPicPr>
        <p:blipFill rotWithShape="1">
          <a:blip r:embed="rId4">
            <a:alphaModFix/>
          </a:blip>
          <a:srcRect l="-159" t="13124" r="13200" b="12513"/>
          <a:stretch/>
        </p:blipFill>
        <p:spPr>
          <a:xfrm flipH="1">
            <a:off x="0" y="1245"/>
            <a:ext cx="9144000" cy="5149354"/>
          </a:xfrm>
          <a:prstGeom prst="rect">
            <a:avLst/>
          </a:prstGeom>
          <a:noFill/>
          <a:ln>
            <a:noFill/>
          </a:ln>
        </p:spPr>
      </p:pic>
      <p:sp>
        <p:nvSpPr>
          <p:cNvPr id="8936" name="Google Shape;8936;p756"/>
          <p:cNvSpPr/>
          <p:nvPr/>
        </p:nvSpPr>
        <p:spPr>
          <a:xfrm rot="5400000">
            <a:off x="69454" y="-69057"/>
            <a:ext cx="2136775" cy="2275682"/>
          </a:xfrm>
          <a:prstGeom prst="rtTriangle">
            <a:avLst/>
          </a:prstGeom>
          <a:solidFill>
            <a:schemeClr val="dk1"/>
          </a:solidFill>
          <a:ln>
            <a:noFill/>
          </a:ln>
        </p:spPr>
        <p:txBody>
          <a:bodyPr spcFirstLastPara="1" wrap="square" lIns="68569" tIns="34275" rIns="68569" bIns="3427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endParaRPr kumimoji="0" sz="700" b="0" i="0" u="none" strike="noStrike" kern="0" cap="none" spc="0" normalizeH="0" baseline="0" noProof="0">
              <a:ln>
                <a:noFill/>
              </a:ln>
              <a:solidFill>
                <a:srgbClr val="FFFFFF"/>
              </a:solidFill>
              <a:effectLst/>
              <a:uLnTx/>
              <a:uFillTx/>
              <a:latin typeface="Arial"/>
              <a:cs typeface="Arial"/>
              <a:sym typeface="Arial"/>
            </a:endParaRPr>
          </a:p>
        </p:txBody>
      </p:sp>
      <p:sp>
        <p:nvSpPr>
          <p:cNvPr id="8937" name="Google Shape;8937;p756"/>
          <p:cNvSpPr txBox="1"/>
          <p:nvPr/>
        </p:nvSpPr>
        <p:spPr>
          <a:xfrm>
            <a:off x="277020" y="128985"/>
            <a:ext cx="1205707" cy="1131049"/>
          </a:xfrm>
          <a:prstGeom prst="rect">
            <a:avLst/>
          </a:prstGeom>
          <a:noFill/>
          <a:ln>
            <a:noFill/>
          </a:ln>
        </p:spPr>
        <p:txBody>
          <a:bodyPr spcFirstLastPara="1" wrap="square" lIns="68569" tIns="34275" rIns="68569" bIns="34275" anchor="t" anchorCtr="0">
            <a:spAutoFit/>
          </a:bodyPr>
          <a:lstStyle/>
          <a:p>
            <a:pPr marL="0" marR="0" lvl="0" indent="0" algn="l" defTabSz="685800" rtl="0" eaLnBrk="1" fontAlgn="auto" latinLnBrk="0" hangingPunct="1">
              <a:lnSpc>
                <a:spcPct val="100000"/>
              </a:lnSpc>
              <a:spcBef>
                <a:spcPts val="0"/>
              </a:spcBef>
              <a:spcAft>
                <a:spcPts val="0"/>
              </a:spcAft>
              <a:buClr>
                <a:srgbClr val="000000"/>
              </a:buClr>
              <a:buSzTx/>
              <a:buFont typeface="Arial"/>
              <a:buNone/>
              <a:tabLst/>
              <a:defRPr/>
            </a:pPr>
            <a:r>
              <a:rPr lang="en-US" sz="6900" b="1" dirty="0">
                <a:solidFill>
                  <a:srgbClr val="FFFFFF"/>
                </a:solidFill>
              </a:rPr>
              <a:t>8</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8939" name="Google Shape;8939;p756"/>
          <p:cNvSpPr txBox="1">
            <a:spLocks noGrp="1"/>
          </p:cNvSpPr>
          <p:nvPr>
            <p:ph type="title"/>
          </p:nvPr>
        </p:nvSpPr>
        <p:spPr>
          <a:xfrm>
            <a:off x="277020" y="2145187"/>
            <a:ext cx="4556958" cy="784464"/>
          </a:xfrm>
          <a:prstGeom prst="rect">
            <a:avLst/>
          </a:prstGeom>
          <a:noFill/>
          <a:ln>
            <a:noFill/>
          </a:ln>
        </p:spPr>
        <p:txBody>
          <a:bodyPr spcFirstLastPara="1" wrap="square" lIns="68569" tIns="34275" rIns="68569" bIns="34275" anchor="b" anchorCtr="0">
            <a:noAutofit/>
          </a:bodyPr>
          <a:lstStyle/>
          <a:p>
            <a:pPr>
              <a:buClr>
                <a:srgbClr val="2B0030"/>
              </a:buClr>
              <a:buSzPts val="3000"/>
            </a:pPr>
            <a:r>
              <a:rPr lang="en-US" sz="2475" b="1" dirty="0">
                <a:solidFill>
                  <a:schemeClr val="tx1"/>
                </a:solidFill>
              </a:rPr>
              <a:t>Dashboard Snapshot</a:t>
            </a:r>
            <a:endParaRPr sz="2100" dirty="0">
              <a:solidFill>
                <a:schemeClr val="tx1"/>
              </a:solidFill>
            </a:endParaRPr>
          </a:p>
        </p:txBody>
      </p:sp>
    </p:spTree>
    <p:extLst>
      <p:ext uri="{BB962C8B-B14F-4D97-AF65-F5344CB8AC3E}">
        <p14:creationId xmlns:p14="http://schemas.microsoft.com/office/powerpoint/2010/main" val="254219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34"/>
        <p:cNvGrpSpPr/>
        <p:nvPr/>
      </p:nvGrpSpPr>
      <p:grpSpPr>
        <a:xfrm>
          <a:off x="0" y="0"/>
          <a:ext cx="0" cy="0"/>
          <a:chOff x="0" y="0"/>
          <a:chExt cx="0" cy="0"/>
        </a:xfrm>
      </p:grpSpPr>
      <p:pic>
        <p:nvPicPr>
          <p:cNvPr id="8935" name="Google Shape;8935;p756"/>
          <p:cNvPicPr preferRelativeResize="0"/>
          <p:nvPr/>
        </p:nvPicPr>
        <p:blipFill rotWithShape="1">
          <a:blip r:embed="rId3">
            <a:alphaModFix/>
          </a:blip>
          <a:srcRect l="-159" t="13124" r="13200" b="12513"/>
          <a:stretch/>
        </p:blipFill>
        <p:spPr>
          <a:xfrm flipH="1">
            <a:off x="0" y="-6250"/>
            <a:ext cx="9144000" cy="5149354"/>
          </a:xfrm>
          <a:prstGeom prst="rect">
            <a:avLst/>
          </a:prstGeom>
          <a:noFill/>
          <a:ln>
            <a:noFill/>
          </a:ln>
        </p:spPr>
      </p:pic>
      <p:sp>
        <p:nvSpPr>
          <p:cNvPr id="8936" name="Google Shape;8936;p756"/>
          <p:cNvSpPr/>
          <p:nvPr/>
        </p:nvSpPr>
        <p:spPr>
          <a:xfrm rot="5400000">
            <a:off x="69454" y="-69057"/>
            <a:ext cx="2136775" cy="2275682"/>
          </a:xfrm>
          <a:prstGeom prst="rtTriangle">
            <a:avLst/>
          </a:prstGeom>
          <a:solidFill>
            <a:schemeClr val="dk1"/>
          </a:solidFill>
          <a:ln>
            <a:noFill/>
          </a:ln>
        </p:spPr>
        <p:txBody>
          <a:bodyPr spcFirstLastPara="1" wrap="square" lIns="68569" tIns="34275" rIns="68569" bIns="34275" anchor="ctr" anchorCtr="0">
            <a:noAutofit/>
          </a:bodyPr>
          <a:lstStyle/>
          <a:p>
            <a:pPr algn="ctr" defTabSz="685800"/>
            <a:endParaRPr sz="700">
              <a:solidFill>
                <a:srgbClr val="FFFFFF"/>
              </a:solidFill>
            </a:endParaRPr>
          </a:p>
        </p:txBody>
      </p:sp>
      <p:sp>
        <p:nvSpPr>
          <p:cNvPr id="8937" name="Google Shape;8937;p756"/>
          <p:cNvSpPr txBox="1"/>
          <p:nvPr/>
        </p:nvSpPr>
        <p:spPr>
          <a:xfrm>
            <a:off x="277020" y="128985"/>
            <a:ext cx="1205707" cy="1131049"/>
          </a:xfrm>
          <a:prstGeom prst="rect">
            <a:avLst/>
          </a:prstGeom>
          <a:noFill/>
          <a:ln>
            <a:noFill/>
          </a:ln>
        </p:spPr>
        <p:txBody>
          <a:bodyPr spcFirstLastPara="1" wrap="square" lIns="68569" tIns="34275" rIns="68569" bIns="34275" anchor="t" anchorCtr="0">
            <a:spAutoFit/>
          </a:bodyPr>
          <a:lstStyle/>
          <a:p>
            <a:pPr defTabSz="685800"/>
            <a:r>
              <a:rPr lang="en-US" sz="6900" b="1" dirty="0">
                <a:solidFill>
                  <a:srgbClr val="FFFFFF"/>
                </a:solidFill>
              </a:rPr>
              <a:t>1</a:t>
            </a:r>
            <a:endParaRPr sz="1050" dirty="0"/>
          </a:p>
        </p:txBody>
      </p:sp>
      <p:sp>
        <p:nvSpPr>
          <p:cNvPr id="8939" name="Google Shape;8939;p756"/>
          <p:cNvSpPr txBox="1">
            <a:spLocks noGrp="1"/>
          </p:cNvSpPr>
          <p:nvPr>
            <p:ph type="title"/>
          </p:nvPr>
        </p:nvSpPr>
        <p:spPr>
          <a:xfrm>
            <a:off x="269875" y="2137172"/>
            <a:ext cx="4737894" cy="1244657"/>
          </a:xfrm>
          <a:prstGeom prst="rect">
            <a:avLst/>
          </a:prstGeom>
          <a:noFill/>
          <a:ln>
            <a:noFill/>
          </a:ln>
        </p:spPr>
        <p:txBody>
          <a:bodyPr spcFirstLastPara="1" wrap="square" lIns="68569" tIns="34275" rIns="68569" bIns="34275" anchor="b" anchorCtr="0">
            <a:noAutofit/>
          </a:bodyPr>
          <a:lstStyle/>
          <a:p>
            <a:pPr>
              <a:buClr>
                <a:srgbClr val="2B0030"/>
              </a:buClr>
              <a:buSzPts val="3000"/>
            </a:pPr>
            <a:br>
              <a:rPr lang="en-US" b="1" dirty="0">
                <a:solidFill>
                  <a:schemeClr val="tx1"/>
                </a:solidFill>
                <a:latin typeface="Century Gothic"/>
                <a:ea typeface="Century Gothic"/>
                <a:cs typeface="Century Gothic"/>
                <a:sym typeface="Century Gothic"/>
              </a:rPr>
            </a:br>
            <a:r>
              <a:rPr lang="en-US" sz="2475" b="1" dirty="0">
                <a:solidFill>
                  <a:schemeClr val="tx1"/>
                </a:solidFill>
                <a:latin typeface="Century Gothic"/>
                <a:ea typeface="Century Gothic"/>
                <a:cs typeface="Century Gothic"/>
                <a:sym typeface="Century Gothic"/>
              </a:rPr>
              <a:t>Glimpse into the data</a:t>
            </a:r>
            <a:br>
              <a:rPr lang="en-US" dirty="0">
                <a:latin typeface="Century Gothic"/>
                <a:ea typeface="Century Gothic"/>
                <a:cs typeface="Century Gothic"/>
                <a:sym typeface="Century Gothic"/>
              </a:rPr>
            </a:br>
            <a:r>
              <a:rPr lang="en-US" sz="2100" dirty="0"/>
              <a:t>How was the World Happiness Report created and what are its parameters?</a:t>
            </a:r>
            <a:endParaRPr sz="21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Main Story1">
            <a:extLst>
              <a:ext uri="{FF2B5EF4-FFF2-40B4-BE49-F238E27FC236}">
                <a16:creationId xmlns:a16="http://schemas.microsoft.com/office/drawing/2014/main" id="{3770000D-4343-4C4B-9577-C3D1A558D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46" y="0"/>
            <a:ext cx="7325108" cy="51435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Main Story2">
            <a:extLst>
              <a:ext uri="{FF2B5EF4-FFF2-40B4-BE49-F238E27FC236}">
                <a16:creationId xmlns:a16="http://schemas.microsoft.com/office/drawing/2014/main" id="{63CA7D4F-EB87-49C5-8E9A-43F67936C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46" y="0"/>
            <a:ext cx="7325108" cy="5143500"/>
          </a:xfrm>
          <a:prstGeom prst="rect">
            <a:avLst/>
          </a:prstGeom>
        </p:spPr>
      </p:pic>
    </p:spTree>
    <p:extLst>
      <p:ext uri="{BB962C8B-B14F-4D97-AF65-F5344CB8AC3E}">
        <p14:creationId xmlns:p14="http://schemas.microsoft.com/office/powerpoint/2010/main" val="3924046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Main Story3">
            <a:extLst>
              <a:ext uri="{FF2B5EF4-FFF2-40B4-BE49-F238E27FC236}">
                <a16:creationId xmlns:a16="http://schemas.microsoft.com/office/drawing/2014/main" id="{66C3D231-715D-4628-B810-41236E4B9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46" y="0"/>
            <a:ext cx="7325108" cy="5143500"/>
          </a:xfrm>
          <a:prstGeom prst="rect">
            <a:avLst/>
          </a:prstGeom>
        </p:spPr>
      </p:pic>
    </p:spTree>
    <p:extLst>
      <p:ext uri="{BB962C8B-B14F-4D97-AF65-F5344CB8AC3E}">
        <p14:creationId xmlns:p14="http://schemas.microsoft.com/office/powerpoint/2010/main" val="113736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Main Story4">
            <a:extLst>
              <a:ext uri="{FF2B5EF4-FFF2-40B4-BE49-F238E27FC236}">
                <a16:creationId xmlns:a16="http://schemas.microsoft.com/office/drawing/2014/main" id="{60500DAE-650A-414A-B084-456D0738E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46" y="0"/>
            <a:ext cx="7325108" cy="5143500"/>
          </a:xfrm>
          <a:prstGeom prst="rect">
            <a:avLst/>
          </a:prstGeom>
        </p:spPr>
      </p:pic>
    </p:spTree>
    <p:extLst>
      <p:ext uri="{BB962C8B-B14F-4D97-AF65-F5344CB8AC3E}">
        <p14:creationId xmlns:p14="http://schemas.microsoft.com/office/powerpoint/2010/main" val="624359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Main Story5">
            <a:extLst>
              <a:ext uri="{FF2B5EF4-FFF2-40B4-BE49-F238E27FC236}">
                <a16:creationId xmlns:a16="http://schemas.microsoft.com/office/drawing/2014/main" id="{F7F7BD97-4E69-4CC6-BD49-4C4DC71B0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46" y="0"/>
            <a:ext cx="7325108" cy="5143500"/>
          </a:xfrm>
          <a:prstGeom prst="rect">
            <a:avLst/>
          </a:prstGeom>
        </p:spPr>
      </p:pic>
    </p:spTree>
    <p:extLst>
      <p:ext uri="{BB962C8B-B14F-4D97-AF65-F5344CB8AC3E}">
        <p14:creationId xmlns:p14="http://schemas.microsoft.com/office/powerpoint/2010/main" val="2035487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Main Story6">
            <a:extLst>
              <a:ext uri="{FF2B5EF4-FFF2-40B4-BE49-F238E27FC236}">
                <a16:creationId xmlns:a16="http://schemas.microsoft.com/office/drawing/2014/main" id="{F1D5DFF4-5291-42A2-8962-2391646E2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46" y="0"/>
            <a:ext cx="7325108" cy="5143500"/>
          </a:xfrm>
          <a:prstGeom prst="rect">
            <a:avLst/>
          </a:prstGeom>
        </p:spPr>
      </p:pic>
    </p:spTree>
    <p:extLst>
      <p:ext uri="{BB962C8B-B14F-4D97-AF65-F5344CB8AC3E}">
        <p14:creationId xmlns:p14="http://schemas.microsoft.com/office/powerpoint/2010/main" val="3063772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Main Story7">
            <a:extLst>
              <a:ext uri="{FF2B5EF4-FFF2-40B4-BE49-F238E27FC236}">
                <a16:creationId xmlns:a16="http://schemas.microsoft.com/office/drawing/2014/main" id="{A7476C4F-37EE-4F3E-823C-FC0A14462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46" y="0"/>
            <a:ext cx="7325108" cy="5143500"/>
          </a:xfrm>
          <a:prstGeom prst="rect">
            <a:avLst/>
          </a:prstGeom>
        </p:spPr>
      </p:pic>
    </p:spTree>
    <p:extLst>
      <p:ext uri="{BB962C8B-B14F-4D97-AF65-F5344CB8AC3E}">
        <p14:creationId xmlns:p14="http://schemas.microsoft.com/office/powerpoint/2010/main" val="2524153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descr="Main Story8">
            <a:extLst>
              <a:ext uri="{FF2B5EF4-FFF2-40B4-BE49-F238E27FC236}">
                <a16:creationId xmlns:a16="http://schemas.microsoft.com/office/drawing/2014/main" id="{708B86A7-DE31-4EB2-8DC6-00BADBBF5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46" y="0"/>
            <a:ext cx="7325108" cy="5143500"/>
          </a:xfrm>
          <a:prstGeom prst="rect">
            <a:avLst/>
          </a:prstGeom>
        </p:spPr>
      </p:pic>
    </p:spTree>
    <p:extLst>
      <p:ext uri="{BB962C8B-B14F-4D97-AF65-F5344CB8AC3E}">
        <p14:creationId xmlns:p14="http://schemas.microsoft.com/office/powerpoint/2010/main" val="2306507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Main Story12">
            <a:extLst>
              <a:ext uri="{FF2B5EF4-FFF2-40B4-BE49-F238E27FC236}">
                <a16:creationId xmlns:a16="http://schemas.microsoft.com/office/drawing/2014/main" id="{C75FCC42-094F-4511-805D-4D7F56BE1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46" y="0"/>
            <a:ext cx="7325108" cy="5143500"/>
          </a:xfrm>
          <a:prstGeom prst="rect">
            <a:avLst/>
          </a:prstGeom>
        </p:spPr>
      </p:pic>
    </p:spTree>
    <p:extLst>
      <p:ext uri="{BB962C8B-B14F-4D97-AF65-F5344CB8AC3E}">
        <p14:creationId xmlns:p14="http://schemas.microsoft.com/office/powerpoint/2010/main" val="2232631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descr="Main Story10">
            <a:extLst>
              <a:ext uri="{FF2B5EF4-FFF2-40B4-BE49-F238E27FC236}">
                <a16:creationId xmlns:a16="http://schemas.microsoft.com/office/drawing/2014/main" id="{549864BA-4AD9-4958-A4F0-FDC5D08B5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46" y="0"/>
            <a:ext cx="7325108" cy="5143500"/>
          </a:xfrm>
          <a:prstGeom prst="rect">
            <a:avLst/>
          </a:prstGeom>
        </p:spPr>
      </p:pic>
    </p:spTree>
    <p:extLst>
      <p:ext uri="{BB962C8B-B14F-4D97-AF65-F5344CB8AC3E}">
        <p14:creationId xmlns:p14="http://schemas.microsoft.com/office/powerpoint/2010/main" val="2344889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982"/>
        <p:cNvGrpSpPr/>
        <p:nvPr/>
      </p:nvGrpSpPr>
      <p:grpSpPr>
        <a:xfrm>
          <a:off x="0" y="0"/>
          <a:ext cx="0" cy="0"/>
          <a:chOff x="0" y="0"/>
          <a:chExt cx="0" cy="0"/>
        </a:xfrm>
      </p:grpSpPr>
      <p:sp>
        <p:nvSpPr>
          <p:cNvPr id="983" name="Google Shape;983;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About the data</a:t>
            </a:r>
            <a:endParaRPr>
              <a:solidFill>
                <a:schemeClr val="lt1"/>
              </a:solidFill>
            </a:endParaRPr>
          </a:p>
        </p:txBody>
      </p:sp>
      <p:sp>
        <p:nvSpPr>
          <p:cNvPr id="985" name="Google Shape;985;p100"/>
          <p:cNvSpPr txBox="1">
            <a:spLocks noGrp="1"/>
          </p:cNvSpPr>
          <p:nvPr>
            <p:ph type="title"/>
          </p:nvPr>
        </p:nvSpPr>
        <p:spPr>
          <a:xfrm>
            <a:off x="311700" y="1204493"/>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a:solidFill>
                  <a:schemeClr val="lt1"/>
                </a:solidFill>
              </a:rPr>
              <a:t>General stats</a:t>
            </a:r>
            <a:endParaRPr sz="2020">
              <a:solidFill>
                <a:schemeClr val="lt1"/>
              </a:solidFill>
            </a:endParaRPr>
          </a:p>
        </p:txBody>
      </p:sp>
      <p:pic>
        <p:nvPicPr>
          <p:cNvPr id="986" name="Google Shape;986;p100"/>
          <p:cNvPicPr preferRelativeResize="0"/>
          <p:nvPr/>
        </p:nvPicPr>
        <p:blipFill>
          <a:blip r:embed="rId3">
            <a:alphaModFix/>
          </a:blip>
          <a:stretch>
            <a:fillRect/>
          </a:stretch>
        </p:blipFill>
        <p:spPr>
          <a:xfrm>
            <a:off x="3072625" y="1777193"/>
            <a:ext cx="1110749" cy="1110749"/>
          </a:xfrm>
          <a:prstGeom prst="rect">
            <a:avLst/>
          </a:prstGeom>
          <a:noFill/>
          <a:ln>
            <a:noFill/>
          </a:ln>
        </p:spPr>
      </p:pic>
      <p:pic>
        <p:nvPicPr>
          <p:cNvPr id="987" name="Google Shape;987;p100"/>
          <p:cNvPicPr preferRelativeResize="0"/>
          <p:nvPr/>
        </p:nvPicPr>
        <p:blipFill>
          <a:blip r:embed="rId4">
            <a:alphaModFix/>
          </a:blip>
          <a:stretch>
            <a:fillRect/>
          </a:stretch>
        </p:blipFill>
        <p:spPr>
          <a:xfrm>
            <a:off x="1257425" y="1777193"/>
            <a:ext cx="1110749" cy="1110749"/>
          </a:xfrm>
          <a:prstGeom prst="rect">
            <a:avLst/>
          </a:prstGeom>
          <a:noFill/>
          <a:ln>
            <a:noFill/>
          </a:ln>
        </p:spPr>
      </p:pic>
      <p:pic>
        <p:nvPicPr>
          <p:cNvPr id="988" name="Google Shape;988;p100"/>
          <p:cNvPicPr preferRelativeResize="0"/>
          <p:nvPr/>
        </p:nvPicPr>
        <p:blipFill>
          <a:blip r:embed="rId5">
            <a:alphaModFix/>
          </a:blip>
          <a:stretch>
            <a:fillRect/>
          </a:stretch>
        </p:blipFill>
        <p:spPr>
          <a:xfrm>
            <a:off x="4887825" y="1777193"/>
            <a:ext cx="1110749" cy="1110749"/>
          </a:xfrm>
          <a:prstGeom prst="rect">
            <a:avLst/>
          </a:prstGeom>
          <a:noFill/>
          <a:ln>
            <a:noFill/>
          </a:ln>
        </p:spPr>
      </p:pic>
      <p:pic>
        <p:nvPicPr>
          <p:cNvPr id="989" name="Google Shape;989;p100"/>
          <p:cNvPicPr preferRelativeResize="0"/>
          <p:nvPr/>
        </p:nvPicPr>
        <p:blipFill>
          <a:blip r:embed="rId6">
            <a:alphaModFix/>
          </a:blip>
          <a:stretch>
            <a:fillRect/>
          </a:stretch>
        </p:blipFill>
        <p:spPr>
          <a:xfrm>
            <a:off x="6703025" y="1777193"/>
            <a:ext cx="1110749" cy="1110749"/>
          </a:xfrm>
          <a:prstGeom prst="rect">
            <a:avLst/>
          </a:prstGeom>
          <a:noFill/>
          <a:ln>
            <a:noFill/>
          </a:ln>
        </p:spPr>
      </p:pic>
      <p:sp>
        <p:nvSpPr>
          <p:cNvPr id="990" name="Google Shape;990;p100"/>
          <p:cNvSpPr txBox="1"/>
          <p:nvPr/>
        </p:nvSpPr>
        <p:spPr>
          <a:xfrm>
            <a:off x="1240050" y="3039568"/>
            <a:ext cx="11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Proxima Nova"/>
                <a:ea typeface="Proxima Nova"/>
                <a:cs typeface="Proxima Nova"/>
                <a:sym typeface="Proxima Nova"/>
              </a:rPr>
              <a:t>Records</a:t>
            </a:r>
            <a:endParaRPr>
              <a:solidFill>
                <a:schemeClr val="lt1"/>
              </a:solidFill>
              <a:latin typeface="Proxima Nova"/>
              <a:ea typeface="Proxima Nova"/>
              <a:cs typeface="Proxima Nova"/>
              <a:sym typeface="Proxima Nova"/>
            </a:endParaRPr>
          </a:p>
        </p:txBody>
      </p:sp>
      <p:sp>
        <p:nvSpPr>
          <p:cNvPr id="991" name="Google Shape;991;p100"/>
          <p:cNvSpPr txBox="1"/>
          <p:nvPr/>
        </p:nvSpPr>
        <p:spPr>
          <a:xfrm>
            <a:off x="3063888" y="3039568"/>
            <a:ext cx="11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Proxima Nova"/>
                <a:ea typeface="Proxima Nova"/>
                <a:cs typeface="Proxima Nova"/>
                <a:sym typeface="Proxima Nova"/>
              </a:rPr>
              <a:t>Range</a:t>
            </a:r>
            <a:endParaRPr>
              <a:solidFill>
                <a:schemeClr val="lt1"/>
              </a:solidFill>
              <a:latin typeface="Proxima Nova"/>
              <a:ea typeface="Proxima Nova"/>
              <a:cs typeface="Proxima Nova"/>
              <a:sym typeface="Proxima Nova"/>
            </a:endParaRPr>
          </a:p>
        </p:txBody>
      </p:sp>
      <p:sp>
        <p:nvSpPr>
          <p:cNvPr id="992" name="Google Shape;992;p100"/>
          <p:cNvSpPr txBox="1"/>
          <p:nvPr/>
        </p:nvSpPr>
        <p:spPr>
          <a:xfrm>
            <a:off x="4887750" y="3039568"/>
            <a:ext cx="11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Proxima Nova"/>
                <a:ea typeface="Proxima Nova"/>
                <a:cs typeface="Proxima Nova"/>
                <a:sym typeface="Proxima Nova"/>
              </a:rPr>
              <a:t>Countries</a:t>
            </a:r>
            <a:endParaRPr>
              <a:solidFill>
                <a:schemeClr val="lt1"/>
              </a:solidFill>
              <a:latin typeface="Proxima Nova"/>
              <a:ea typeface="Proxima Nova"/>
              <a:cs typeface="Proxima Nova"/>
              <a:sym typeface="Proxima Nova"/>
            </a:endParaRPr>
          </a:p>
        </p:txBody>
      </p:sp>
      <p:sp>
        <p:nvSpPr>
          <p:cNvPr id="993" name="Google Shape;993;p100"/>
          <p:cNvSpPr txBox="1"/>
          <p:nvPr/>
        </p:nvSpPr>
        <p:spPr>
          <a:xfrm>
            <a:off x="6702950" y="2931868"/>
            <a:ext cx="111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Proxima Nova"/>
                <a:ea typeface="Proxima Nova"/>
                <a:cs typeface="Proxima Nova"/>
                <a:sym typeface="Proxima Nova"/>
              </a:rPr>
              <a:t>Happiness Score</a:t>
            </a:r>
            <a:endParaRPr>
              <a:solidFill>
                <a:schemeClr val="lt1"/>
              </a:solidFill>
              <a:latin typeface="Proxima Nova"/>
              <a:ea typeface="Proxima Nova"/>
              <a:cs typeface="Proxima Nova"/>
              <a:sym typeface="Proxima Nova"/>
            </a:endParaRPr>
          </a:p>
        </p:txBody>
      </p:sp>
      <p:sp>
        <p:nvSpPr>
          <p:cNvPr id="994" name="Google Shape;994;p100"/>
          <p:cNvSpPr txBox="1"/>
          <p:nvPr/>
        </p:nvSpPr>
        <p:spPr>
          <a:xfrm>
            <a:off x="1255388" y="3547468"/>
            <a:ext cx="1128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lt1"/>
                </a:solidFill>
                <a:latin typeface="Proxima Nova"/>
                <a:ea typeface="Proxima Nova"/>
                <a:cs typeface="Proxima Nova"/>
                <a:sym typeface="Proxima Nova"/>
              </a:rPr>
              <a:t>4351x9</a:t>
            </a:r>
            <a:endParaRPr sz="2000" b="1">
              <a:solidFill>
                <a:schemeClr val="lt1"/>
              </a:solidFill>
              <a:latin typeface="Proxima Nova"/>
              <a:ea typeface="Proxima Nova"/>
              <a:cs typeface="Proxima Nova"/>
              <a:sym typeface="Proxima Nova"/>
            </a:endParaRPr>
          </a:p>
        </p:txBody>
      </p:sp>
      <p:sp>
        <p:nvSpPr>
          <p:cNvPr id="995" name="Google Shape;995;p100"/>
          <p:cNvSpPr txBox="1"/>
          <p:nvPr/>
        </p:nvSpPr>
        <p:spPr>
          <a:xfrm>
            <a:off x="3079363" y="3547468"/>
            <a:ext cx="1128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lt1"/>
                </a:solidFill>
                <a:latin typeface="Proxima Nova"/>
                <a:ea typeface="Proxima Nova"/>
                <a:cs typeface="Proxima Nova"/>
                <a:sym typeface="Proxima Nova"/>
              </a:rPr>
              <a:t>2015-19</a:t>
            </a:r>
            <a:endParaRPr sz="2000" b="1">
              <a:solidFill>
                <a:schemeClr val="lt1"/>
              </a:solidFill>
              <a:latin typeface="Proxima Nova"/>
              <a:ea typeface="Proxima Nova"/>
              <a:cs typeface="Proxima Nova"/>
              <a:sym typeface="Proxima Nova"/>
            </a:endParaRPr>
          </a:p>
        </p:txBody>
      </p:sp>
      <p:sp>
        <p:nvSpPr>
          <p:cNvPr id="996" name="Google Shape;996;p100"/>
          <p:cNvSpPr txBox="1"/>
          <p:nvPr/>
        </p:nvSpPr>
        <p:spPr>
          <a:xfrm>
            <a:off x="4898838" y="3547468"/>
            <a:ext cx="1128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lt1"/>
                </a:solidFill>
                <a:latin typeface="Proxima Nova"/>
                <a:ea typeface="Proxima Nova"/>
                <a:cs typeface="Proxima Nova"/>
                <a:sym typeface="Proxima Nova"/>
              </a:rPr>
              <a:t>145</a:t>
            </a:r>
            <a:endParaRPr sz="2000" b="1">
              <a:solidFill>
                <a:schemeClr val="lt1"/>
              </a:solidFill>
              <a:latin typeface="Proxima Nova"/>
              <a:ea typeface="Proxima Nova"/>
              <a:cs typeface="Proxima Nova"/>
              <a:sym typeface="Proxima Nova"/>
            </a:endParaRPr>
          </a:p>
        </p:txBody>
      </p:sp>
      <p:sp>
        <p:nvSpPr>
          <p:cNvPr id="997" name="Google Shape;997;p100"/>
          <p:cNvSpPr txBox="1"/>
          <p:nvPr/>
        </p:nvSpPr>
        <p:spPr>
          <a:xfrm>
            <a:off x="6629884" y="3547468"/>
            <a:ext cx="1403773"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lt1"/>
                </a:solidFill>
                <a:latin typeface="Proxima Nova"/>
                <a:ea typeface="Proxima Nova"/>
                <a:cs typeface="Proxima Nova"/>
                <a:sym typeface="Proxima Nova"/>
              </a:rPr>
              <a:t>2.85-7.77</a:t>
            </a:r>
            <a:endParaRPr sz="2000" b="1" dirty="0">
              <a:solidFill>
                <a:schemeClr val="lt1"/>
              </a:solidFill>
              <a:latin typeface="Proxima Nova"/>
              <a:ea typeface="Proxima Nova"/>
              <a:cs typeface="Proxima Nova"/>
              <a:sym typeface="Proxima Nova"/>
            </a:endParaRPr>
          </a:p>
        </p:txBody>
      </p:sp>
      <p:sp>
        <p:nvSpPr>
          <p:cNvPr id="998" name="Google Shape;998;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4</a:t>
            </a:fld>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descr="Main Story9">
            <a:extLst>
              <a:ext uri="{FF2B5EF4-FFF2-40B4-BE49-F238E27FC236}">
                <a16:creationId xmlns:a16="http://schemas.microsoft.com/office/drawing/2014/main" id="{2790DBAB-8A0E-4E4C-8F61-6021BB577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46" y="0"/>
            <a:ext cx="7325108" cy="5143500"/>
          </a:xfrm>
          <a:prstGeom prst="rect">
            <a:avLst/>
          </a:prstGeom>
        </p:spPr>
      </p:pic>
    </p:spTree>
    <p:extLst>
      <p:ext uri="{BB962C8B-B14F-4D97-AF65-F5344CB8AC3E}">
        <p14:creationId xmlns:p14="http://schemas.microsoft.com/office/powerpoint/2010/main" val="145864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World Happiness Report Data</a:t>
            </a:r>
            <a:endParaRPr>
              <a:solidFill>
                <a:schemeClr val="lt1"/>
              </a:solidFill>
            </a:endParaRPr>
          </a:p>
        </p:txBody>
      </p:sp>
      <p:pic>
        <p:nvPicPr>
          <p:cNvPr id="1004" name="Google Shape;1004;p101"/>
          <p:cNvPicPr preferRelativeResize="0"/>
          <p:nvPr/>
        </p:nvPicPr>
        <p:blipFill rotWithShape="1">
          <a:blip r:embed="rId3">
            <a:alphaModFix/>
          </a:blip>
          <a:srcRect b="39860"/>
          <a:stretch/>
        </p:blipFill>
        <p:spPr>
          <a:xfrm>
            <a:off x="1201113" y="2379925"/>
            <a:ext cx="6741776" cy="2297924"/>
          </a:xfrm>
          <a:prstGeom prst="rect">
            <a:avLst/>
          </a:prstGeom>
          <a:noFill/>
          <a:ln>
            <a:noFill/>
          </a:ln>
        </p:spPr>
      </p:pic>
      <p:graphicFrame>
        <p:nvGraphicFramePr>
          <p:cNvPr id="1005" name="Google Shape;1005;p101"/>
          <p:cNvGraphicFramePr/>
          <p:nvPr/>
        </p:nvGraphicFramePr>
        <p:xfrm>
          <a:off x="311700" y="1017725"/>
          <a:ext cx="8520600" cy="1432500"/>
        </p:xfrm>
        <a:graphic>
          <a:graphicData uri="http://schemas.openxmlformats.org/drawingml/2006/table">
            <a:tbl>
              <a:tblPr>
                <a:noFill/>
                <a:tableStyleId>{9B7A058B-4E4D-4619-B617-D327F73C52A7}</a:tableStyleId>
              </a:tblPr>
              <a:tblGrid>
                <a:gridCol w="985125">
                  <a:extLst>
                    <a:ext uri="{9D8B030D-6E8A-4147-A177-3AD203B41FA5}">
                      <a16:colId xmlns:a16="http://schemas.microsoft.com/office/drawing/2014/main" val="20000"/>
                    </a:ext>
                  </a:extLst>
                </a:gridCol>
                <a:gridCol w="1239400">
                  <a:extLst>
                    <a:ext uri="{9D8B030D-6E8A-4147-A177-3AD203B41FA5}">
                      <a16:colId xmlns:a16="http://schemas.microsoft.com/office/drawing/2014/main" val="20001"/>
                    </a:ext>
                  </a:extLst>
                </a:gridCol>
                <a:gridCol w="1411425">
                  <a:extLst>
                    <a:ext uri="{9D8B030D-6E8A-4147-A177-3AD203B41FA5}">
                      <a16:colId xmlns:a16="http://schemas.microsoft.com/office/drawing/2014/main" val="20002"/>
                    </a:ext>
                  </a:extLst>
                </a:gridCol>
                <a:gridCol w="1421575">
                  <a:extLst>
                    <a:ext uri="{9D8B030D-6E8A-4147-A177-3AD203B41FA5}">
                      <a16:colId xmlns:a16="http://schemas.microsoft.com/office/drawing/2014/main" val="20003"/>
                    </a:ext>
                  </a:extLst>
                </a:gridCol>
                <a:gridCol w="1166525">
                  <a:extLst>
                    <a:ext uri="{9D8B030D-6E8A-4147-A177-3AD203B41FA5}">
                      <a16:colId xmlns:a16="http://schemas.microsoft.com/office/drawing/2014/main" val="20004"/>
                    </a:ext>
                  </a:extLst>
                </a:gridCol>
                <a:gridCol w="1026350">
                  <a:extLst>
                    <a:ext uri="{9D8B030D-6E8A-4147-A177-3AD203B41FA5}">
                      <a16:colId xmlns:a16="http://schemas.microsoft.com/office/drawing/2014/main" val="20005"/>
                    </a:ext>
                  </a:extLst>
                </a:gridCol>
                <a:gridCol w="1270200">
                  <a:extLst>
                    <a:ext uri="{9D8B030D-6E8A-4147-A177-3AD203B41FA5}">
                      <a16:colId xmlns:a16="http://schemas.microsoft.com/office/drawing/2014/main" val="20006"/>
                    </a:ext>
                  </a:extLst>
                </a:gridCol>
              </a:tblGrid>
              <a:tr h="579325">
                <a:tc>
                  <a:txBody>
                    <a:bodyPr/>
                    <a:lstStyle/>
                    <a:p>
                      <a:pPr marL="0" lvl="0" indent="0" algn="ctr" rtl="0">
                        <a:spcBef>
                          <a:spcPts val="0"/>
                        </a:spcBef>
                        <a:spcAft>
                          <a:spcPts val="0"/>
                        </a:spcAft>
                        <a:buNone/>
                      </a:pPr>
                      <a:r>
                        <a:rPr lang="en-GB" b="1">
                          <a:solidFill>
                            <a:schemeClr val="lt1"/>
                          </a:solidFill>
                        </a:rPr>
                        <a:t>Country</a:t>
                      </a: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lt1"/>
                          </a:solidFill>
                        </a:rPr>
                        <a:t>Region</a:t>
                      </a: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lt1"/>
                          </a:solidFill>
                        </a:rPr>
                        <a:t>Happiness Rank</a:t>
                      </a: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lt1"/>
                          </a:solidFill>
                        </a:rPr>
                        <a:t>Happiness Score</a:t>
                      </a: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lt1"/>
                          </a:solidFill>
                        </a:rPr>
                        <a:t>GDP per Capita</a:t>
                      </a: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lt1"/>
                          </a:solidFill>
                        </a:rPr>
                        <a:t>Family Score</a:t>
                      </a: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lt1"/>
                          </a:solidFill>
                        </a:rPr>
                        <a:t>Life Expectancy</a:t>
                      </a: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GB" b="1">
                          <a:solidFill>
                            <a:schemeClr val="lt1"/>
                          </a:solidFill>
                        </a:rPr>
                        <a:t>Freedom</a:t>
                      </a: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lt1"/>
                          </a:solidFill>
                        </a:rPr>
                        <a:t>Generosity</a:t>
                      </a: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lt1"/>
                          </a:solidFill>
                        </a:rPr>
                        <a:t>Trust/ Government Corruption</a:t>
                      </a: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06" name="Google Shape;100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5</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010"/>
        <p:cNvGrpSpPr/>
        <p:nvPr/>
      </p:nvGrpSpPr>
      <p:grpSpPr>
        <a:xfrm>
          <a:off x="0" y="0"/>
          <a:ext cx="0" cy="0"/>
          <a:chOff x="0" y="0"/>
          <a:chExt cx="0" cy="0"/>
        </a:xfrm>
      </p:grpSpPr>
      <p:sp>
        <p:nvSpPr>
          <p:cNvPr id="1011" name="Google Shape;1011;p102"/>
          <p:cNvSpPr/>
          <p:nvPr/>
        </p:nvSpPr>
        <p:spPr>
          <a:xfrm rot="10800000">
            <a:off x="25" y="48825"/>
            <a:ext cx="4387800" cy="4972800"/>
          </a:xfrm>
          <a:prstGeom prst="rtTriangle">
            <a:avLst/>
          </a:prstGeom>
          <a:solidFill>
            <a:srgbClr val="2B0030"/>
          </a:solidFill>
          <a:ln w="9525" cap="flat" cmpd="sng">
            <a:solidFill>
              <a:srgbClr val="2B0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2"/>
          <p:cNvSpPr txBox="1">
            <a:spLocks noGrp="1"/>
          </p:cNvSpPr>
          <p:nvPr>
            <p:ph type="title"/>
          </p:nvPr>
        </p:nvSpPr>
        <p:spPr>
          <a:xfrm>
            <a:off x="311700" y="1693075"/>
            <a:ext cx="4076100" cy="87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On to the</a:t>
            </a:r>
            <a:endParaRPr>
              <a:solidFill>
                <a:schemeClr val="lt1"/>
              </a:solidFill>
            </a:endParaRPr>
          </a:p>
          <a:p>
            <a:pPr marL="0" lvl="0" indent="0" algn="l" rtl="0">
              <a:spcBef>
                <a:spcPts val="0"/>
              </a:spcBef>
              <a:spcAft>
                <a:spcPts val="0"/>
              </a:spcAft>
              <a:buNone/>
            </a:pPr>
            <a:r>
              <a:rPr lang="en-GB">
                <a:solidFill>
                  <a:schemeClr val="lt1"/>
                </a:solidFill>
              </a:rPr>
              <a:t>analysis</a:t>
            </a:r>
            <a:endParaRPr>
              <a:solidFill>
                <a:schemeClr val="lt1"/>
              </a:solidFill>
            </a:endParaRPr>
          </a:p>
        </p:txBody>
      </p:sp>
      <p:sp>
        <p:nvSpPr>
          <p:cNvPr id="1013" name="Google Shape;1013;p102"/>
          <p:cNvSpPr/>
          <p:nvPr/>
        </p:nvSpPr>
        <p:spPr>
          <a:xfrm>
            <a:off x="1706375" y="3912475"/>
            <a:ext cx="2693700" cy="1121400"/>
          </a:xfrm>
          <a:prstGeom prst="rect">
            <a:avLst/>
          </a:prstGeom>
          <a:solidFill>
            <a:srgbClr val="2B0030"/>
          </a:solidFill>
          <a:ln w="9525" cap="flat" cmpd="sng">
            <a:solidFill>
              <a:srgbClr val="2B0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4" name="Google Shape;1014;p102"/>
          <p:cNvPicPr preferRelativeResize="0"/>
          <p:nvPr/>
        </p:nvPicPr>
        <p:blipFill>
          <a:blip r:embed="rId3">
            <a:alphaModFix/>
          </a:blip>
          <a:stretch>
            <a:fillRect/>
          </a:stretch>
        </p:blipFill>
        <p:spPr>
          <a:xfrm>
            <a:off x="2097314" y="0"/>
            <a:ext cx="7071285" cy="5021626"/>
          </a:xfrm>
          <a:prstGeom prst="rect">
            <a:avLst/>
          </a:prstGeom>
          <a:noFill/>
          <a:ln>
            <a:noFill/>
          </a:ln>
        </p:spPr>
      </p:pic>
      <p:sp>
        <p:nvSpPr>
          <p:cNvPr id="1015" name="Google Shape;1015;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6</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34"/>
        <p:cNvGrpSpPr/>
        <p:nvPr/>
      </p:nvGrpSpPr>
      <p:grpSpPr>
        <a:xfrm>
          <a:off x="0" y="0"/>
          <a:ext cx="0" cy="0"/>
          <a:chOff x="0" y="0"/>
          <a:chExt cx="0" cy="0"/>
        </a:xfrm>
      </p:grpSpPr>
      <p:pic>
        <p:nvPicPr>
          <p:cNvPr id="9" name="Google Shape;1014;p102">
            <a:extLst>
              <a:ext uri="{FF2B5EF4-FFF2-40B4-BE49-F238E27FC236}">
                <a16:creationId xmlns:a16="http://schemas.microsoft.com/office/drawing/2014/main" id="{8C0307D5-3C40-4FAD-9387-AA97726CE45C}"/>
              </a:ext>
            </a:extLst>
          </p:cNvPr>
          <p:cNvPicPr preferRelativeResize="0"/>
          <p:nvPr/>
        </p:nvPicPr>
        <p:blipFill>
          <a:blip r:embed="rId3">
            <a:alphaModFix/>
          </a:blip>
          <a:stretch>
            <a:fillRect/>
          </a:stretch>
        </p:blipFill>
        <p:spPr>
          <a:xfrm>
            <a:off x="24600" y="-1"/>
            <a:ext cx="9144000" cy="5951095"/>
          </a:xfrm>
          <a:prstGeom prst="rect">
            <a:avLst/>
          </a:prstGeom>
          <a:noFill/>
          <a:ln>
            <a:noFill/>
          </a:ln>
        </p:spPr>
      </p:pic>
      <p:pic>
        <p:nvPicPr>
          <p:cNvPr id="8935" name="Google Shape;8935;p756"/>
          <p:cNvPicPr preferRelativeResize="0"/>
          <p:nvPr/>
        </p:nvPicPr>
        <p:blipFill rotWithShape="1">
          <a:blip r:embed="rId4">
            <a:alphaModFix/>
          </a:blip>
          <a:srcRect l="-159" t="13124" r="13200" b="12513"/>
          <a:stretch/>
        </p:blipFill>
        <p:spPr>
          <a:xfrm flipH="1">
            <a:off x="0" y="-6250"/>
            <a:ext cx="9144000" cy="5149354"/>
          </a:xfrm>
          <a:prstGeom prst="rect">
            <a:avLst/>
          </a:prstGeom>
          <a:noFill/>
          <a:ln>
            <a:noFill/>
          </a:ln>
        </p:spPr>
      </p:pic>
      <p:sp>
        <p:nvSpPr>
          <p:cNvPr id="8936" name="Google Shape;8936;p756"/>
          <p:cNvSpPr/>
          <p:nvPr/>
        </p:nvSpPr>
        <p:spPr>
          <a:xfrm rot="5400000">
            <a:off x="69454" y="-69057"/>
            <a:ext cx="2136775" cy="2275682"/>
          </a:xfrm>
          <a:prstGeom prst="rtTriangle">
            <a:avLst/>
          </a:prstGeom>
          <a:solidFill>
            <a:schemeClr val="dk1"/>
          </a:solidFill>
          <a:ln>
            <a:noFill/>
          </a:ln>
        </p:spPr>
        <p:txBody>
          <a:bodyPr spcFirstLastPara="1" wrap="square" lIns="68569" tIns="34275" rIns="68569" bIns="34275" anchor="ctr" anchorCtr="0">
            <a:noAutofit/>
          </a:bodyPr>
          <a:lstStyle/>
          <a:p>
            <a:pPr algn="ctr" defTabSz="685800"/>
            <a:endParaRPr sz="700">
              <a:solidFill>
                <a:srgbClr val="FFFFFF"/>
              </a:solidFill>
            </a:endParaRPr>
          </a:p>
        </p:txBody>
      </p:sp>
      <p:sp>
        <p:nvSpPr>
          <p:cNvPr id="8937" name="Google Shape;8937;p756"/>
          <p:cNvSpPr txBox="1"/>
          <p:nvPr/>
        </p:nvSpPr>
        <p:spPr>
          <a:xfrm>
            <a:off x="277020" y="128985"/>
            <a:ext cx="1205707" cy="1131049"/>
          </a:xfrm>
          <a:prstGeom prst="rect">
            <a:avLst/>
          </a:prstGeom>
          <a:noFill/>
          <a:ln>
            <a:noFill/>
          </a:ln>
        </p:spPr>
        <p:txBody>
          <a:bodyPr spcFirstLastPara="1" wrap="square" lIns="68569" tIns="34275" rIns="68569" bIns="34275" anchor="t" anchorCtr="0">
            <a:spAutoFit/>
          </a:bodyPr>
          <a:lstStyle/>
          <a:p>
            <a:pPr defTabSz="685800"/>
            <a:r>
              <a:rPr lang="en-US" sz="6900" b="1" dirty="0">
                <a:solidFill>
                  <a:srgbClr val="FFFFFF"/>
                </a:solidFill>
              </a:rPr>
              <a:t>2</a:t>
            </a:r>
            <a:endParaRPr sz="1050" dirty="0"/>
          </a:p>
        </p:txBody>
      </p:sp>
      <p:sp>
        <p:nvSpPr>
          <p:cNvPr id="8939" name="Google Shape;8939;p756"/>
          <p:cNvSpPr txBox="1">
            <a:spLocks noGrp="1"/>
          </p:cNvSpPr>
          <p:nvPr>
            <p:ph type="title"/>
          </p:nvPr>
        </p:nvSpPr>
        <p:spPr>
          <a:xfrm>
            <a:off x="277020" y="2568427"/>
            <a:ext cx="4556958" cy="760593"/>
          </a:xfrm>
          <a:prstGeom prst="rect">
            <a:avLst/>
          </a:prstGeom>
          <a:noFill/>
          <a:ln>
            <a:noFill/>
          </a:ln>
        </p:spPr>
        <p:txBody>
          <a:bodyPr spcFirstLastPara="1" wrap="square" lIns="68569" tIns="34275" rIns="68569" bIns="34275" anchor="b" anchorCtr="0">
            <a:noAutofit/>
          </a:bodyPr>
          <a:lstStyle/>
          <a:p>
            <a:pPr>
              <a:buClr>
                <a:srgbClr val="2B0030"/>
              </a:buClr>
              <a:buSzPts val="3000"/>
            </a:pPr>
            <a:br>
              <a:rPr lang="en-US" b="1" dirty="0">
                <a:solidFill>
                  <a:schemeClr val="lt1"/>
                </a:solidFill>
                <a:latin typeface="Century Gothic"/>
                <a:ea typeface="Century Gothic"/>
                <a:cs typeface="Century Gothic"/>
                <a:sym typeface="Century Gothic"/>
              </a:rPr>
            </a:br>
            <a:r>
              <a:rPr lang="en-US" sz="2475" b="1" dirty="0"/>
              <a:t>Overall Trends</a:t>
            </a:r>
            <a:br>
              <a:rPr lang="en-US" dirty="0">
                <a:latin typeface="Century Gothic"/>
                <a:ea typeface="Century Gothic"/>
                <a:cs typeface="Century Gothic"/>
                <a:sym typeface="Century Gothic"/>
              </a:rPr>
            </a:br>
            <a:r>
              <a:rPr lang="en-US" sz="2100" dirty="0">
                <a:latin typeface="Century Gothic"/>
                <a:ea typeface="Century Gothic"/>
                <a:cs typeface="Century Gothic"/>
                <a:sym typeface="Century Gothic"/>
              </a:rPr>
              <a:t>How has “Mental Health” Topic</a:t>
            </a:r>
            <a:r>
              <a:rPr lang="en-US" sz="2100" dirty="0"/>
              <a:t> Search Intent varied with Happiness Score?</a:t>
            </a:r>
            <a:endParaRPr sz="2100" dirty="0"/>
          </a:p>
        </p:txBody>
      </p:sp>
    </p:spTree>
    <p:extLst>
      <p:ext uri="{BB962C8B-B14F-4D97-AF65-F5344CB8AC3E}">
        <p14:creationId xmlns:p14="http://schemas.microsoft.com/office/powerpoint/2010/main" val="1933173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43"/>
        <p:cNvGrpSpPr/>
        <p:nvPr/>
      </p:nvGrpSpPr>
      <p:grpSpPr>
        <a:xfrm>
          <a:off x="0" y="0"/>
          <a:ext cx="0" cy="0"/>
          <a:chOff x="0" y="0"/>
          <a:chExt cx="0" cy="0"/>
        </a:xfrm>
      </p:grpSpPr>
      <p:sp>
        <p:nvSpPr>
          <p:cNvPr id="8944" name="Google Shape;8944;p757"/>
          <p:cNvSpPr txBox="1">
            <a:spLocks noGrp="1"/>
          </p:cNvSpPr>
          <p:nvPr>
            <p:ph type="title"/>
          </p:nvPr>
        </p:nvSpPr>
        <p:spPr>
          <a:xfrm>
            <a:off x="269876" y="0"/>
            <a:ext cx="8736498" cy="5143500"/>
          </a:xfrm>
          <a:prstGeom prst="rect">
            <a:avLst/>
          </a:prstGeom>
          <a:noFill/>
          <a:ln>
            <a:noFill/>
          </a:ln>
        </p:spPr>
        <p:txBody>
          <a:bodyPr spcFirstLastPara="1" wrap="square" lIns="0" tIns="0" rIns="68569" bIns="34275" anchor="ctr" anchorCtr="0">
            <a:noAutofit/>
          </a:bodyPr>
          <a:lstStyle/>
          <a:p>
            <a:br>
              <a:rPr lang="en-US" sz="3000" dirty="0">
                <a:latin typeface="Century Gothic"/>
                <a:ea typeface="Century Gothic"/>
                <a:cs typeface="Century Gothic"/>
                <a:sym typeface="Century Gothic"/>
              </a:rPr>
            </a:br>
            <a:r>
              <a:rPr lang="en-US" sz="3000" dirty="0">
                <a:latin typeface="Century Gothic"/>
                <a:ea typeface="Century Gothic"/>
                <a:cs typeface="Century Gothic"/>
                <a:sym typeface="Century Gothic"/>
              </a:rPr>
              <a:t>Strong correlation can be seen between “Mental Health” Topic Search Intent and the Happiness Score</a:t>
            </a:r>
            <a:endParaRPr dirty="0">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0030"/>
        </a:solidFill>
        <a:effectLst/>
      </p:bgPr>
    </p:bg>
    <p:spTree>
      <p:nvGrpSpPr>
        <p:cNvPr id="1" name="Shape 1019"/>
        <p:cNvGrpSpPr/>
        <p:nvPr/>
      </p:nvGrpSpPr>
      <p:grpSpPr>
        <a:xfrm>
          <a:off x="0" y="0"/>
          <a:ext cx="0" cy="0"/>
          <a:chOff x="0" y="0"/>
          <a:chExt cx="0" cy="0"/>
        </a:xfrm>
      </p:grpSpPr>
      <p:sp>
        <p:nvSpPr>
          <p:cNvPr id="1020" name="Google Shape;1020;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rPr>
              <a:t>Are we talking about mental health and happiness enough?</a:t>
            </a:r>
            <a:endParaRPr>
              <a:solidFill>
                <a:schemeClr val="lt1"/>
              </a:solidFill>
            </a:endParaRPr>
          </a:p>
          <a:p>
            <a:pPr marL="0" lvl="0" indent="0" algn="l" rtl="0">
              <a:spcBef>
                <a:spcPts val="0"/>
              </a:spcBef>
              <a:spcAft>
                <a:spcPts val="0"/>
              </a:spcAft>
              <a:buNone/>
            </a:pPr>
            <a:r>
              <a:rPr lang="en-GB" sz="2244">
                <a:solidFill>
                  <a:srgbClr val="B7B7B7"/>
                </a:solidFill>
              </a:rPr>
              <a:t>Google Search Intent “Mental Health” Topic vs. Happiness Score</a:t>
            </a:r>
            <a:endParaRPr sz="2244">
              <a:solidFill>
                <a:srgbClr val="B7B7B7"/>
              </a:solidFill>
            </a:endParaRPr>
          </a:p>
        </p:txBody>
      </p:sp>
      <p:pic>
        <p:nvPicPr>
          <p:cNvPr id="1021" name="Google Shape;1021;p103"/>
          <p:cNvPicPr preferRelativeResize="0"/>
          <p:nvPr/>
        </p:nvPicPr>
        <p:blipFill>
          <a:blip r:embed="rId3">
            <a:alphaModFix/>
          </a:blip>
          <a:stretch>
            <a:fillRect/>
          </a:stretch>
        </p:blipFill>
        <p:spPr>
          <a:xfrm>
            <a:off x="827001" y="1674175"/>
            <a:ext cx="4672326" cy="2799775"/>
          </a:xfrm>
          <a:prstGeom prst="rect">
            <a:avLst/>
          </a:prstGeom>
          <a:noFill/>
          <a:ln>
            <a:noFill/>
          </a:ln>
        </p:spPr>
      </p:pic>
      <p:sp>
        <p:nvSpPr>
          <p:cNvPr id="1022" name="Google Shape;1022;p103"/>
          <p:cNvSpPr txBox="1">
            <a:spLocks noGrp="1"/>
          </p:cNvSpPr>
          <p:nvPr>
            <p:ph type="title"/>
          </p:nvPr>
        </p:nvSpPr>
        <p:spPr>
          <a:xfrm>
            <a:off x="5778025" y="1999050"/>
            <a:ext cx="3258600" cy="5727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GB" sz="2466">
                <a:solidFill>
                  <a:srgbClr val="FF6500"/>
                </a:solidFill>
              </a:rPr>
              <a:t>A frustrating fact</a:t>
            </a:r>
            <a:endParaRPr sz="2466">
              <a:solidFill>
                <a:srgbClr val="FF6500"/>
              </a:solidFill>
            </a:endParaRPr>
          </a:p>
          <a:p>
            <a:pPr marL="0" lvl="0" indent="0" algn="just" rtl="0">
              <a:spcBef>
                <a:spcPts val="0"/>
              </a:spcBef>
              <a:spcAft>
                <a:spcPts val="0"/>
              </a:spcAft>
              <a:buNone/>
            </a:pPr>
            <a:endParaRPr sz="1594">
              <a:solidFill>
                <a:schemeClr val="lt1"/>
              </a:solidFill>
            </a:endParaRPr>
          </a:p>
          <a:p>
            <a:pPr marL="0" lvl="0" indent="0" algn="just" rtl="0">
              <a:spcBef>
                <a:spcPts val="0"/>
              </a:spcBef>
              <a:spcAft>
                <a:spcPts val="0"/>
              </a:spcAft>
              <a:buNone/>
            </a:pPr>
            <a:r>
              <a:rPr lang="en-GB" sz="1594">
                <a:solidFill>
                  <a:schemeClr val="lt1"/>
                </a:solidFill>
              </a:rPr>
              <a:t>Search intent of mental health is increasing significantly and overall happiness score is sees a steady but slow growth. Efforts are being taken </a:t>
            </a:r>
            <a:r>
              <a:rPr lang="en-GB" sz="1594" b="1">
                <a:solidFill>
                  <a:schemeClr val="lt1"/>
                </a:solidFill>
              </a:rPr>
              <a:t>but progress is slow</a:t>
            </a:r>
            <a:endParaRPr sz="1594" b="1">
              <a:solidFill>
                <a:schemeClr val="lt1"/>
              </a:solidFill>
            </a:endParaRPr>
          </a:p>
        </p:txBody>
      </p:sp>
      <p:sp>
        <p:nvSpPr>
          <p:cNvPr id="1023" name="Google Shape;1023;p103"/>
          <p:cNvSpPr txBox="1"/>
          <p:nvPr/>
        </p:nvSpPr>
        <p:spPr>
          <a:xfrm>
            <a:off x="4737325" y="4682725"/>
            <a:ext cx="3537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900">
                <a:solidFill>
                  <a:schemeClr val="lt1"/>
                </a:solidFill>
                <a:latin typeface="Proxima Nova"/>
                <a:ea typeface="Proxima Nova"/>
                <a:cs typeface="Proxima Nova"/>
                <a:sym typeface="Proxima Nova"/>
              </a:rPr>
              <a:t>Data Source: Google Search Trend and World Happiness Report</a:t>
            </a:r>
            <a:endParaRPr sz="900">
              <a:solidFill>
                <a:schemeClr val="lt1"/>
              </a:solidFill>
              <a:latin typeface="Proxima Nova"/>
              <a:ea typeface="Proxima Nova"/>
              <a:cs typeface="Proxima Nova"/>
              <a:sym typeface="Proxima Nova"/>
            </a:endParaRPr>
          </a:p>
        </p:txBody>
      </p:sp>
      <p:sp>
        <p:nvSpPr>
          <p:cNvPr id="1024" name="Google Shape;1024;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9</a:t>
            </a:fld>
            <a:endParaRPr>
              <a:solidFill>
                <a:schemeClr val="lt1"/>
              </a:solidFill>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MiQ 1">
      <a:dk1>
        <a:srgbClr val="2B0030"/>
      </a:dk1>
      <a:lt1>
        <a:srgbClr val="FFFFFF"/>
      </a:lt1>
      <a:dk2>
        <a:srgbClr val="44546A"/>
      </a:dk2>
      <a:lt2>
        <a:srgbClr val="E7E6E6"/>
      </a:lt2>
      <a:accent1>
        <a:srgbClr val="EA00AD"/>
      </a:accent1>
      <a:accent2>
        <a:srgbClr val="FF6500"/>
      </a:accent2>
      <a:accent3>
        <a:srgbClr val="FF2000"/>
      </a:accent3>
      <a:accent4>
        <a:srgbClr val="FFCA01"/>
      </a:accent4>
      <a:accent5>
        <a:srgbClr val="FF7966"/>
      </a:accent5>
      <a:accent6>
        <a:srgbClr val="FFA266"/>
      </a:accent6>
      <a:hlink>
        <a:srgbClr val="2B0030"/>
      </a:hlink>
      <a:folHlink>
        <a:srgbClr val="2B003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MiQ 1">
      <a:dk1>
        <a:srgbClr val="2B0030"/>
      </a:dk1>
      <a:lt1>
        <a:srgbClr val="FFFFFF"/>
      </a:lt1>
      <a:dk2>
        <a:srgbClr val="44546A"/>
      </a:dk2>
      <a:lt2>
        <a:srgbClr val="E7E6E6"/>
      </a:lt2>
      <a:accent1>
        <a:srgbClr val="EA00AD"/>
      </a:accent1>
      <a:accent2>
        <a:srgbClr val="FF6500"/>
      </a:accent2>
      <a:accent3>
        <a:srgbClr val="FF2000"/>
      </a:accent3>
      <a:accent4>
        <a:srgbClr val="FFCA01"/>
      </a:accent4>
      <a:accent5>
        <a:srgbClr val="FF7966"/>
      </a:accent5>
      <a:accent6>
        <a:srgbClr val="FFA266"/>
      </a:accent6>
      <a:hlink>
        <a:srgbClr val="2B0030"/>
      </a:hlink>
      <a:folHlink>
        <a:srgbClr val="2B003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986</Words>
  <Application>Microsoft Office PowerPoint</Application>
  <PresentationFormat>On-screen Show (16:9)</PresentationFormat>
  <Paragraphs>162</Paragraphs>
  <Slides>40</Slides>
  <Notes>29</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40</vt:i4>
      </vt:variant>
    </vt:vector>
  </HeadingPairs>
  <TitlesOfParts>
    <vt:vector size="50" baseType="lpstr">
      <vt:lpstr>Arial</vt:lpstr>
      <vt:lpstr>Calibri Light</vt:lpstr>
      <vt:lpstr>Proxima Nova Extrabold</vt:lpstr>
      <vt:lpstr>Century Gothic</vt:lpstr>
      <vt:lpstr>Calibri</vt:lpstr>
      <vt:lpstr>Proxima Nova</vt:lpstr>
      <vt:lpstr>Spearmint</vt:lpstr>
      <vt:lpstr>3_Office Theme</vt:lpstr>
      <vt:lpstr>1_Office Theme</vt:lpstr>
      <vt:lpstr>Office Theme</vt:lpstr>
      <vt:lpstr>World Happiness Report Analysis of trend &amp; influential factors  for next travel country recommendation</vt:lpstr>
      <vt:lpstr>Agenda for today</vt:lpstr>
      <vt:lpstr> Glimpse into the data How was the World Happiness Report created and what are its parameters?</vt:lpstr>
      <vt:lpstr>About the data</vt:lpstr>
      <vt:lpstr>World Happiness Report Data</vt:lpstr>
      <vt:lpstr>On to the analysis</vt:lpstr>
      <vt:lpstr> Overall Trends How has “Mental Health” Topic Search Intent varied with Happiness Score?</vt:lpstr>
      <vt:lpstr> Strong correlation can be seen between “Mental Health” Topic Search Intent and the Happiness Score</vt:lpstr>
      <vt:lpstr>Are we talking about mental health and happiness enough? Google Search Intent “Mental Health” Topic vs. Happiness Score</vt:lpstr>
      <vt:lpstr> Overall Trends Is Happiness Score changing over the years?</vt:lpstr>
      <vt:lpstr>Is Happiness Score changing over the years?</vt:lpstr>
      <vt:lpstr> Overall Trends How have countries performed on the Happiness Score card and what factors impacted their scores?</vt:lpstr>
      <vt:lpstr>Which countries are most and least happy?</vt:lpstr>
      <vt:lpstr>Example: Burundi </vt:lpstr>
      <vt:lpstr>What factors contribute to happiness?</vt:lpstr>
      <vt:lpstr>Deep Dive How are the 6 Factors impacting Happiness score related?</vt:lpstr>
      <vt:lpstr>How much do these factors correlate?</vt:lpstr>
      <vt:lpstr>Correlation Between Factors</vt:lpstr>
      <vt:lpstr>Correlations Between Factors</vt:lpstr>
      <vt:lpstr>Next Travel Country Recommender How can we use the custom parameters to recommend which countries to visit?</vt:lpstr>
      <vt:lpstr>Planning your next trip? Let us help you!</vt:lpstr>
      <vt:lpstr>What countries we recommend</vt:lpstr>
      <vt:lpstr>What countries are not recommended?</vt:lpstr>
      <vt:lpstr>Summary and Conclusion What are the Key takeaways?</vt:lpstr>
      <vt:lpstr>Mental health awareness is growing but happiness score is growing slowly. Progress is slow but steady.  Developing countries need to foster economy but developed countries should shift their attention to social and family support.  With more freedom comes more trust.  Health is closely related to material goods and wealth.  Generosity follows suit in countries with high freedom and trust scores.  Using parameters like GDP, trust, happiness scores, choose your next country to travel to.</vt:lpstr>
      <vt:lpstr>PowerPoint Presentation</vt:lpstr>
      <vt:lpstr>References</vt:lpstr>
      <vt:lpstr>QR Code: Group 18</vt:lpstr>
      <vt:lpstr>Dashboard Snapshot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Happiness Report Analysis of trend &amp; influential factors  for next travel country recommendation</dc:title>
  <cp:lastModifiedBy>Yash Nema</cp:lastModifiedBy>
  <cp:revision>3</cp:revision>
  <dcterms:modified xsi:type="dcterms:W3CDTF">2021-12-09T04:48:20Z</dcterms:modified>
</cp:coreProperties>
</file>